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2C87-41FC-4EFC-8577-8BDCC0A023E8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17218-D4F4-41ED-AF25-0AADB3B5A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17218-D4F4-41ED-AF25-0AADB3B5A6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EE-7196-44B5-AE79-3776A58A256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61F-848A-4196-9146-BB16301B2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EE-7196-44B5-AE79-3776A58A256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61F-848A-4196-9146-BB16301B2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EE-7196-44B5-AE79-3776A58A256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61F-848A-4196-9146-BB16301B2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EE-7196-44B5-AE79-3776A58A256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61F-848A-4196-9146-BB16301B2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EE-7196-44B5-AE79-3776A58A256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61F-848A-4196-9146-BB16301B2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EE-7196-44B5-AE79-3776A58A256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61F-848A-4196-9146-BB16301B2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EE-7196-44B5-AE79-3776A58A256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61F-848A-4196-9146-BB16301B2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EE-7196-44B5-AE79-3776A58A256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61F-848A-4196-9146-BB16301B2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EE-7196-44B5-AE79-3776A58A256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61F-848A-4196-9146-BB16301B2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EE-7196-44B5-AE79-3776A58A256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61F-848A-4196-9146-BB16301B2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EE-7196-44B5-AE79-3776A58A256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61F-848A-4196-9146-BB16301B2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0FAEE-7196-44B5-AE79-3776A58A256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461F-848A-4196-9146-BB16301B2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3.wav"/><Relationship Id="rId18" Type="http://schemas.openxmlformats.org/officeDocument/2006/relationships/audio" Target="../media/audio18.wav"/><Relationship Id="rId26" Type="http://schemas.openxmlformats.org/officeDocument/2006/relationships/audio" Target="../media/audio26.wav"/><Relationship Id="rId39" Type="http://schemas.openxmlformats.org/officeDocument/2006/relationships/audio" Target="../media/audio39.wav"/><Relationship Id="rId21" Type="http://schemas.openxmlformats.org/officeDocument/2006/relationships/audio" Target="../media/audio21.wav"/><Relationship Id="rId34" Type="http://schemas.openxmlformats.org/officeDocument/2006/relationships/audio" Target="../media/audio34.wav"/><Relationship Id="rId42" Type="http://schemas.openxmlformats.org/officeDocument/2006/relationships/audio" Target="../media/audio42.wav"/><Relationship Id="rId47" Type="http://schemas.openxmlformats.org/officeDocument/2006/relationships/audio" Target="../media/audio47.wav"/><Relationship Id="rId50" Type="http://schemas.openxmlformats.org/officeDocument/2006/relationships/audio" Target="../media/audio50.wav"/><Relationship Id="rId55" Type="http://schemas.openxmlformats.org/officeDocument/2006/relationships/audio" Target="../media/audio55.wav"/><Relationship Id="rId63" Type="http://schemas.openxmlformats.org/officeDocument/2006/relationships/image" Target="../media/image2.png"/><Relationship Id="rId68" Type="http://schemas.openxmlformats.org/officeDocument/2006/relationships/image" Target="../media/image7.png"/><Relationship Id="rId7" Type="http://schemas.openxmlformats.org/officeDocument/2006/relationships/audio" Target="../media/audio7.wav"/><Relationship Id="rId71" Type="http://schemas.openxmlformats.org/officeDocument/2006/relationships/image" Target="../media/image10.png"/><Relationship Id="rId2" Type="http://schemas.openxmlformats.org/officeDocument/2006/relationships/audio" Target="../media/audio2.wav"/><Relationship Id="rId16" Type="http://schemas.openxmlformats.org/officeDocument/2006/relationships/audio" Target="../media/audio16.wav"/><Relationship Id="rId29" Type="http://schemas.openxmlformats.org/officeDocument/2006/relationships/audio" Target="../media/audio29.wav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audio" Target="../media/audio11.wav"/><Relationship Id="rId24" Type="http://schemas.openxmlformats.org/officeDocument/2006/relationships/audio" Target="../media/audio24.wav"/><Relationship Id="rId32" Type="http://schemas.openxmlformats.org/officeDocument/2006/relationships/audio" Target="../media/audio32.wav"/><Relationship Id="rId37" Type="http://schemas.openxmlformats.org/officeDocument/2006/relationships/audio" Target="../media/audio37.wav"/><Relationship Id="rId40" Type="http://schemas.openxmlformats.org/officeDocument/2006/relationships/audio" Target="../media/audio40.wav"/><Relationship Id="rId45" Type="http://schemas.openxmlformats.org/officeDocument/2006/relationships/audio" Target="../media/audio45.wav"/><Relationship Id="rId53" Type="http://schemas.openxmlformats.org/officeDocument/2006/relationships/audio" Target="../media/audio53.wav"/><Relationship Id="rId58" Type="http://schemas.openxmlformats.org/officeDocument/2006/relationships/audio" Target="../media/audio58.wav"/><Relationship Id="rId66" Type="http://schemas.openxmlformats.org/officeDocument/2006/relationships/image" Target="../media/image5.png"/><Relationship Id="rId5" Type="http://schemas.openxmlformats.org/officeDocument/2006/relationships/audio" Target="../media/audio5.wav"/><Relationship Id="rId15" Type="http://schemas.openxmlformats.org/officeDocument/2006/relationships/audio" Target="../media/audio15.wav"/><Relationship Id="rId23" Type="http://schemas.openxmlformats.org/officeDocument/2006/relationships/audio" Target="../media/audio23.wav"/><Relationship Id="rId28" Type="http://schemas.openxmlformats.org/officeDocument/2006/relationships/audio" Target="../media/audio28.wav"/><Relationship Id="rId36" Type="http://schemas.openxmlformats.org/officeDocument/2006/relationships/audio" Target="../media/audio36.wav"/><Relationship Id="rId49" Type="http://schemas.openxmlformats.org/officeDocument/2006/relationships/audio" Target="../media/audio49.wav"/><Relationship Id="rId57" Type="http://schemas.openxmlformats.org/officeDocument/2006/relationships/audio" Target="../media/audio57.wav"/><Relationship Id="rId61" Type="http://schemas.openxmlformats.org/officeDocument/2006/relationships/notesSlide" Target="../notesSlides/notesSlide1.xml"/><Relationship Id="rId10" Type="http://schemas.openxmlformats.org/officeDocument/2006/relationships/audio" Target="../media/audio10.wav"/><Relationship Id="rId19" Type="http://schemas.openxmlformats.org/officeDocument/2006/relationships/audio" Target="../media/audio19.wav"/><Relationship Id="rId31" Type="http://schemas.openxmlformats.org/officeDocument/2006/relationships/audio" Target="../media/audio31.wav"/><Relationship Id="rId44" Type="http://schemas.openxmlformats.org/officeDocument/2006/relationships/audio" Target="../media/audio44.wav"/><Relationship Id="rId52" Type="http://schemas.openxmlformats.org/officeDocument/2006/relationships/audio" Target="../media/audio52.wav"/><Relationship Id="rId60" Type="http://schemas.openxmlformats.org/officeDocument/2006/relationships/slideLayout" Target="../slideLayouts/slideLayout1.xml"/><Relationship Id="rId65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audio" Target="../media/audio14.wav"/><Relationship Id="rId22" Type="http://schemas.openxmlformats.org/officeDocument/2006/relationships/audio" Target="../media/audio22.wav"/><Relationship Id="rId27" Type="http://schemas.openxmlformats.org/officeDocument/2006/relationships/audio" Target="../media/audio27.wav"/><Relationship Id="rId30" Type="http://schemas.openxmlformats.org/officeDocument/2006/relationships/audio" Target="../media/audio30.wav"/><Relationship Id="rId35" Type="http://schemas.openxmlformats.org/officeDocument/2006/relationships/audio" Target="../media/audio35.wav"/><Relationship Id="rId43" Type="http://schemas.openxmlformats.org/officeDocument/2006/relationships/audio" Target="../media/audio43.wav"/><Relationship Id="rId48" Type="http://schemas.openxmlformats.org/officeDocument/2006/relationships/audio" Target="../media/audio48.wav"/><Relationship Id="rId56" Type="http://schemas.openxmlformats.org/officeDocument/2006/relationships/audio" Target="../media/audio56.wav"/><Relationship Id="rId64" Type="http://schemas.openxmlformats.org/officeDocument/2006/relationships/image" Target="../media/image3.png"/><Relationship Id="rId69" Type="http://schemas.openxmlformats.org/officeDocument/2006/relationships/image" Target="../media/image8.png"/><Relationship Id="rId8" Type="http://schemas.openxmlformats.org/officeDocument/2006/relationships/audio" Target="../media/audio8.wav"/><Relationship Id="rId51" Type="http://schemas.openxmlformats.org/officeDocument/2006/relationships/audio" Target="../media/audio51.wav"/><Relationship Id="rId3" Type="http://schemas.openxmlformats.org/officeDocument/2006/relationships/audio" Target="../media/audio3.wav"/><Relationship Id="rId12" Type="http://schemas.openxmlformats.org/officeDocument/2006/relationships/audio" Target="../media/audio12.wav"/><Relationship Id="rId17" Type="http://schemas.openxmlformats.org/officeDocument/2006/relationships/audio" Target="../media/audio17.wav"/><Relationship Id="rId25" Type="http://schemas.openxmlformats.org/officeDocument/2006/relationships/audio" Target="../media/audio25.wav"/><Relationship Id="rId33" Type="http://schemas.openxmlformats.org/officeDocument/2006/relationships/audio" Target="../media/audio33.wav"/><Relationship Id="rId38" Type="http://schemas.openxmlformats.org/officeDocument/2006/relationships/audio" Target="../media/audio38.wav"/><Relationship Id="rId46" Type="http://schemas.openxmlformats.org/officeDocument/2006/relationships/audio" Target="../media/audio46.wav"/><Relationship Id="rId59" Type="http://schemas.openxmlformats.org/officeDocument/2006/relationships/audio" Target="../media/audio59.wav"/><Relationship Id="rId67" Type="http://schemas.openxmlformats.org/officeDocument/2006/relationships/image" Target="../media/image6.png"/><Relationship Id="rId20" Type="http://schemas.openxmlformats.org/officeDocument/2006/relationships/audio" Target="../media/audio20.wav"/><Relationship Id="rId41" Type="http://schemas.openxmlformats.org/officeDocument/2006/relationships/audio" Target="../media/audio41.wav"/><Relationship Id="rId54" Type="http://schemas.openxmlformats.org/officeDocument/2006/relationships/audio" Target="../media/audio54.wav"/><Relationship Id="rId62" Type="http://schemas.openxmlformats.org/officeDocument/2006/relationships/image" Target="../media/image1.png"/><Relationship Id="rId7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6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audio61.wav"/><Relationship Id="rId1" Type="http://schemas.openxmlformats.org/officeDocument/2006/relationships/audio" Target="../media/audio60.wav"/><Relationship Id="rId6" Type="http://schemas.openxmlformats.org/officeDocument/2006/relationships/audio" Target="../media/audio65.wav"/><Relationship Id="rId5" Type="http://schemas.openxmlformats.org/officeDocument/2006/relationships/audio" Target="../media/audio64.wav"/><Relationship Id="rId4" Type="http://schemas.openxmlformats.org/officeDocument/2006/relationships/audio" Target="../media/audio63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Luganda</a:t>
            </a:r>
            <a:r>
              <a:rPr lang="en-US" sz="3200" dirty="0" smtClean="0"/>
              <a:t> consonants/ syllable sounds (cont’d)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Da</a:t>
            </a:r>
            <a:r>
              <a:rPr lang="en-US" dirty="0" smtClean="0"/>
              <a:t>               De             Di               Do            Du </a:t>
            </a:r>
          </a:p>
          <a:p>
            <a:r>
              <a:rPr lang="en-US" dirty="0" smtClean="0"/>
              <a:t>Ta               Te               Ti                To             </a:t>
            </a:r>
            <a:r>
              <a:rPr lang="en-US" dirty="0" err="1" smtClean="0"/>
              <a:t>Tu</a:t>
            </a:r>
            <a:endParaRPr lang="en-US" dirty="0" smtClean="0"/>
          </a:p>
          <a:p>
            <a:r>
              <a:rPr lang="en-US" dirty="0" smtClean="0"/>
              <a:t>La               Le               Li                 Lo            Lu</a:t>
            </a:r>
          </a:p>
          <a:p>
            <a:r>
              <a:rPr lang="en-US" dirty="0" smtClean="0"/>
              <a:t>Ra             Re               </a:t>
            </a:r>
            <a:r>
              <a:rPr lang="en-US" dirty="0" err="1" smtClean="0"/>
              <a:t>Ri</a:t>
            </a:r>
            <a:r>
              <a:rPr lang="en-US" dirty="0" smtClean="0"/>
              <a:t>                  Ro           </a:t>
            </a:r>
            <a:r>
              <a:rPr lang="en-US" dirty="0" err="1" smtClean="0"/>
              <a:t>Ru</a:t>
            </a:r>
            <a:endParaRPr lang="en-US" dirty="0" smtClean="0"/>
          </a:p>
          <a:p>
            <a:r>
              <a:rPr lang="en-US" dirty="0" smtClean="0"/>
              <a:t> Na     Ne    Ni                                   No              Nu</a:t>
            </a:r>
          </a:p>
          <a:p>
            <a:r>
              <a:rPr lang="en-US" dirty="0" err="1" smtClean="0"/>
              <a:t>Za</a:t>
            </a:r>
            <a:r>
              <a:rPr lang="en-US" dirty="0" smtClean="0"/>
              <a:t>              </a:t>
            </a:r>
            <a:r>
              <a:rPr lang="en-US" dirty="0" err="1" smtClean="0"/>
              <a:t>Ze</a:t>
            </a:r>
            <a:r>
              <a:rPr lang="en-US" dirty="0" smtClean="0"/>
              <a:t>               </a:t>
            </a:r>
            <a:r>
              <a:rPr lang="en-US" dirty="0" err="1" smtClean="0"/>
              <a:t>Zi</a:t>
            </a:r>
            <a:r>
              <a:rPr lang="en-US" dirty="0" smtClean="0"/>
              <a:t>                  </a:t>
            </a:r>
            <a:r>
              <a:rPr lang="en-US" dirty="0" err="1" smtClean="0"/>
              <a:t>Zo</a:t>
            </a:r>
            <a:r>
              <a:rPr lang="en-US" dirty="0" smtClean="0"/>
              <a:t>             </a:t>
            </a:r>
            <a:r>
              <a:rPr lang="en-US" dirty="0" err="1" smtClean="0"/>
              <a:t>Zu</a:t>
            </a:r>
            <a:endParaRPr lang="en-US" dirty="0" smtClean="0"/>
          </a:p>
          <a:p>
            <a:r>
              <a:rPr lang="en-US" dirty="0" smtClean="0"/>
              <a:t>Sa              Se              Si                   So             Su</a:t>
            </a:r>
          </a:p>
          <a:p>
            <a:r>
              <a:rPr lang="en-US" dirty="0" err="1" smtClean="0"/>
              <a:t>Ja</a:t>
            </a:r>
            <a:r>
              <a:rPr lang="en-US" dirty="0" smtClean="0"/>
              <a:t>              Je               </a:t>
            </a:r>
            <a:r>
              <a:rPr lang="en-US" dirty="0" err="1" smtClean="0"/>
              <a:t>Ji</a:t>
            </a:r>
            <a:r>
              <a:rPr lang="en-US" dirty="0" smtClean="0"/>
              <a:t>                    Jo             </a:t>
            </a:r>
            <a:r>
              <a:rPr lang="en-US" dirty="0" err="1" smtClean="0"/>
              <a:t>Ju</a:t>
            </a:r>
            <a:endParaRPr lang="en-US" dirty="0" smtClean="0"/>
          </a:p>
          <a:p>
            <a:r>
              <a:rPr lang="en-US" dirty="0" err="1" smtClean="0"/>
              <a:t>Ga</a:t>
            </a:r>
            <a:r>
              <a:rPr lang="en-US" dirty="0" smtClean="0"/>
              <a:t>             </a:t>
            </a:r>
            <a:r>
              <a:rPr lang="en-US" dirty="0" err="1" smtClean="0"/>
              <a:t>Ge</a:t>
            </a:r>
            <a:r>
              <a:rPr lang="en-US" dirty="0" smtClean="0"/>
              <a:t>             </a:t>
            </a:r>
            <a:r>
              <a:rPr lang="en-US" dirty="0" err="1" smtClean="0"/>
              <a:t>Gi</a:t>
            </a:r>
            <a:r>
              <a:rPr lang="en-US" dirty="0" smtClean="0"/>
              <a:t>                   Go           </a:t>
            </a:r>
            <a:r>
              <a:rPr lang="en-US" dirty="0" err="1" smtClean="0"/>
              <a:t>Gu</a:t>
            </a:r>
            <a:endParaRPr lang="en-US" dirty="0" smtClean="0"/>
          </a:p>
          <a:p>
            <a:r>
              <a:rPr lang="en-US" dirty="0" smtClean="0"/>
              <a:t>Ka              </a:t>
            </a:r>
            <a:r>
              <a:rPr lang="en-US" dirty="0" err="1" smtClean="0"/>
              <a:t>Ke</a:t>
            </a:r>
            <a:r>
              <a:rPr lang="en-US" dirty="0" smtClean="0"/>
              <a:t>             </a:t>
            </a:r>
            <a:r>
              <a:rPr lang="en-US" dirty="0" err="1" smtClean="0"/>
              <a:t>Ki</a:t>
            </a:r>
            <a:r>
              <a:rPr lang="en-US" dirty="0" smtClean="0"/>
              <a:t>                  </a:t>
            </a:r>
            <a:r>
              <a:rPr lang="en-US" dirty="0" err="1" smtClean="0"/>
              <a:t>Ko</a:t>
            </a:r>
            <a:r>
              <a:rPr lang="en-US" dirty="0" smtClean="0"/>
              <a:t>             Ku</a:t>
            </a:r>
          </a:p>
          <a:p>
            <a:r>
              <a:rPr lang="en-US" dirty="0" err="1" smtClean="0"/>
              <a:t>Nya</a:t>
            </a:r>
            <a:r>
              <a:rPr lang="en-US" dirty="0" smtClean="0"/>
              <a:t>           Nye           </a:t>
            </a:r>
            <a:r>
              <a:rPr lang="en-US" dirty="0" err="1" smtClean="0"/>
              <a:t>Nyi</a:t>
            </a:r>
            <a:r>
              <a:rPr lang="en-US" dirty="0" smtClean="0"/>
              <a:t>               </a:t>
            </a:r>
            <a:r>
              <a:rPr lang="en-US" dirty="0" err="1" smtClean="0"/>
              <a:t>Nyo</a:t>
            </a:r>
            <a:r>
              <a:rPr lang="en-US" dirty="0" smtClean="0"/>
              <a:t>          </a:t>
            </a:r>
            <a:r>
              <a:rPr lang="en-US" dirty="0" err="1" smtClean="0"/>
              <a:t>Nyu</a:t>
            </a:r>
            <a:endParaRPr lang="en-US" dirty="0" smtClean="0"/>
          </a:p>
          <a:p>
            <a:r>
              <a:rPr lang="en-US" dirty="0" err="1" smtClean="0"/>
              <a:t>Nÿa</a:t>
            </a:r>
            <a:r>
              <a:rPr lang="en-US" dirty="0" smtClean="0"/>
              <a:t>           </a:t>
            </a:r>
            <a:r>
              <a:rPr lang="en-US" dirty="0" err="1" smtClean="0"/>
              <a:t>Nÿe</a:t>
            </a:r>
            <a:r>
              <a:rPr lang="en-US" dirty="0" smtClean="0"/>
              <a:t>             -                   </a:t>
            </a:r>
            <a:r>
              <a:rPr lang="en-US" dirty="0" err="1" smtClean="0"/>
              <a:t>Nÿo</a:t>
            </a:r>
            <a:r>
              <a:rPr lang="en-US" dirty="0" smtClean="0"/>
              <a:t>         </a:t>
            </a:r>
            <a:r>
              <a:rPr lang="en-US" dirty="0" err="1" smtClean="0"/>
              <a:t>Nÿu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da sound">
            <a:hlinkClick r:id="" action="ppaction://media"/>
          </p:cNvPr>
          <p:cNvPicPr>
            <a:picLocks noRot="1" noChangeAspect="1"/>
          </p:cNvPicPr>
          <p:nvPr>
            <a:wavAudioFile r:embed="rId1" name="da sound"/>
          </p:nvPr>
        </p:nvPicPr>
        <p:blipFill>
          <a:blip r:embed="rId62"/>
          <a:stretch>
            <a:fillRect/>
          </a:stretch>
        </p:blipFill>
        <p:spPr>
          <a:xfrm>
            <a:off x="2209800" y="1524000"/>
            <a:ext cx="304800" cy="304800"/>
          </a:xfrm>
          <a:prstGeom prst="rect">
            <a:avLst/>
          </a:prstGeom>
        </p:spPr>
      </p:pic>
      <p:pic>
        <p:nvPicPr>
          <p:cNvPr id="5" name="de Sound">
            <a:hlinkClick r:id="" action="ppaction://media"/>
          </p:cNvPr>
          <p:cNvPicPr>
            <a:picLocks noRot="1" noChangeAspect="1"/>
          </p:cNvPicPr>
          <p:nvPr>
            <a:wavAudioFile r:embed="rId2" name="de Sound"/>
          </p:nvPr>
        </p:nvPicPr>
        <p:blipFill>
          <a:blip r:embed="rId63"/>
          <a:stretch>
            <a:fillRect/>
          </a:stretch>
        </p:blipFill>
        <p:spPr>
          <a:xfrm>
            <a:off x="3581400" y="1600200"/>
            <a:ext cx="304800" cy="304800"/>
          </a:xfrm>
          <a:prstGeom prst="rect">
            <a:avLst/>
          </a:prstGeom>
        </p:spPr>
      </p:pic>
      <p:pic>
        <p:nvPicPr>
          <p:cNvPr id="6" name="di Sound">
            <a:hlinkClick r:id="" action="ppaction://media"/>
          </p:cNvPr>
          <p:cNvPicPr>
            <a:picLocks noRot="1" noChangeAspect="1"/>
          </p:cNvPicPr>
          <p:nvPr>
            <a:wavAudioFile r:embed="rId3" name="di Sound"/>
          </p:nvPr>
        </p:nvPicPr>
        <p:blipFill>
          <a:blip r:embed="rId64"/>
          <a:stretch>
            <a:fillRect/>
          </a:stretch>
        </p:blipFill>
        <p:spPr>
          <a:xfrm>
            <a:off x="4800600" y="1524000"/>
            <a:ext cx="304800" cy="304800"/>
          </a:xfrm>
          <a:prstGeom prst="rect">
            <a:avLst/>
          </a:prstGeom>
        </p:spPr>
      </p:pic>
      <p:pic>
        <p:nvPicPr>
          <p:cNvPr id="7" name="do Sound">
            <a:hlinkClick r:id="" action="ppaction://media"/>
          </p:cNvPr>
          <p:cNvPicPr>
            <a:picLocks noRot="1" noChangeAspect="1"/>
          </p:cNvPicPr>
          <p:nvPr>
            <a:wavAudioFile r:embed="rId4" name="do Sound"/>
          </p:nvPr>
        </p:nvPicPr>
        <p:blipFill>
          <a:blip r:embed="rId65"/>
          <a:stretch>
            <a:fillRect/>
          </a:stretch>
        </p:blipFill>
        <p:spPr>
          <a:xfrm>
            <a:off x="6477000" y="1524000"/>
            <a:ext cx="304800" cy="304800"/>
          </a:xfrm>
          <a:prstGeom prst="rect">
            <a:avLst/>
          </a:prstGeom>
        </p:spPr>
      </p:pic>
      <p:pic>
        <p:nvPicPr>
          <p:cNvPr id="8" name="du Sound">
            <a:hlinkClick r:id="" action="ppaction://media"/>
          </p:cNvPr>
          <p:cNvPicPr>
            <a:picLocks noRot="1" noChangeAspect="1"/>
          </p:cNvPicPr>
          <p:nvPr>
            <a:wavAudioFile r:embed="rId5" name="du Sound"/>
          </p:nvPr>
        </p:nvPicPr>
        <p:blipFill>
          <a:blip r:embed="rId66"/>
          <a:stretch>
            <a:fillRect/>
          </a:stretch>
        </p:blipFill>
        <p:spPr>
          <a:xfrm>
            <a:off x="7772400" y="1600200"/>
            <a:ext cx="304800" cy="304800"/>
          </a:xfrm>
          <a:prstGeom prst="rect">
            <a:avLst/>
          </a:prstGeom>
        </p:spPr>
      </p:pic>
      <p:pic>
        <p:nvPicPr>
          <p:cNvPr id="9" name="ta Sound">
            <a:hlinkClick r:id="" action="ppaction://media"/>
          </p:cNvPr>
          <p:cNvPicPr>
            <a:picLocks noRot="1" noChangeAspect="1"/>
          </p:cNvPicPr>
          <p:nvPr>
            <a:wavAudioFile r:embed="rId6" name="ta Sound"/>
          </p:nvPr>
        </p:nvPicPr>
        <p:blipFill>
          <a:blip r:embed="rId67"/>
          <a:stretch>
            <a:fillRect/>
          </a:stretch>
        </p:blipFill>
        <p:spPr>
          <a:xfrm>
            <a:off x="1981200" y="1981200"/>
            <a:ext cx="304800" cy="304800"/>
          </a:xfrm>
          <a:prstGeom prst="rect">
            <a:avLst/>
          </a:prstGeom>
        </p:spPr>
      </p:pic>
      <p:pic>
        <p:nvPicPr>
          <p:cNvPr id="10" name="te Sound">
            <a:hlinkClick r:id="" action="ppaction://media"/>
          </p:cNvPr>
          <p:cNvPicPr>
            <a:picLocks noRot="1" noChangeAspect="1"/>
          </p:cNvPicPr>
          <p:nvPr>
            <a:wavAudioFile r:embed="rId7" name="te Sound"/>
          </p:nvPr>
        </p:nvPicPr>
        <p:blipFill>
          <a:blip r:embed="rId68"/>
          <a:stretch>
            <a:fillRect/>
          </a:stretch>
        </p:blipFill>
        <p:spPr>
          <a:xfrm>
            <a:off x="3505200" y="2057400"/>
            <a:ext cx="304800" cy="304800"/>
          </a:xfrm>
          <a:prstGeom prst="rect">
            <a:avLst/>
          </a:prstGeom>
        </p:spPr>
      </p:pic>
      <p:pic>
        <p:nvPicPr>
          <p:cNvPr id="11" name="ti Sound">
            <a:hlinkClick r:id="" action="ppaction://media"/>
          </p:cNvPr>
          <p:cNvPicPr>
            <a:picLocks noRot="1" noChangeAspect="1"/>
          </p:cNvPicPr>
          <p:nvPr>
            <a:wavAudioFile r:embed="rId8" name="ti Sound"/>
          </p:nvPr>
        </p:nvPicPr>
        <p:blipFill>
          <a:blip r:embed="rId68"/>
          <a:stretch>
            <a:fillRect/>
          </a:stretch>
        </p:blipFill>
        <p:spPr>
          <a:xfrm>
            <a:off x="4800600" y="1981200"/>
            <a:ext cx="304800" cy="304800"/>
          </a:xfrm>
          <a:prstGeom prst="rect">
            <a:avLst/>
          </a:prstGeom>
        </p:spPr>
      </p:pic>
      <p:pic>
        <p:nvPicPr>
          <p:cNvPr id="12" name="to Sound">
            <a:hlinkClick r:id="" action="ppaction://media"/>
          </p:cNvPr>
          <p:cNvPicPr>
            <a:picLocks noRot="1" noChangeAspect="1"/>
          </p:cNvPicPr>
          <p:nvPr>
            <a:wavAudioFile r:embed="rId9" name="to Sound"/>
          </p:nvPr>
        </p:nvPicPr>
        <p:blipFill>
          <a:blip r:embed="rId68"/>
          <a:stretch>
            <a:fillRect/>
          </a:stretch>
        </p:blipFill>
        <p:spPr>
          <a:xfrm>
            <a:off x="6400800" y="1981200"/>
            <a:ext cx="304800" cy="304800"/>
          </a:xfrm>
          <a:prstGeom prst="rect">
            <a:avLst/>
          </a:prstGeom>
        </p:spPr>
      </p:pic>
      <p:pic>
        <p:nvPicPr>
          <p:cNvPr id="13" name="tu Sound">
            <a:hlinkClick r:id="" action="ppaction://media"/>
          </p:cNvPr>
          <p:cNvPicPr>
            <a:picLocks noRot="1" noChangeAspect="1"/>
          </p:cNvPicPr>
          <p:nvPr>
            <a:wavAudioFile r:embed="rId10" name="tu Sound"/>
          </p:nvPr>
        </p:nvPicPr>
        <p:blipFill>
          <a:blip r:embed="rId68"/>
          <a:stretch>
            <a:fillRect/>
          </a:stretch>
        </p:blipFill>
        <p:spPr>
          <a:xfrm>
            <a:off x="7696200" y="1981200"/>
            <a:ext cx="304800" cy="304800"/>
          </a:xfrm>
          <a:prstGeom prst="rect">
            <a:avLst/>
          </a:prstGeom>
        </p:spPr>
      </p:pic>
      <p:pic>
        <p:nvPicPr>
          <p:cNvPr id="14" name="la  Sound">
            <a:hlinkClick r:id="" action="ppaction://media"/>
          </p:cNvPr>
          <p:cNvPicPr>
            <a:picLocks noRot="1" noChangeAspect="1"/>
          </p:cNvPicPr>
          <p:nvPr>
            <a:wavAudioFile r:embed="rId11" name="la  Sound"/>
          </p:nvPr>
        </p:nvPicPr>
        <p:blipFill>
          <a:blip r:embed="rId68"/>
          <a:stretch>
            <a:fillRect/>
          </a:stretch>
        </p:blipFill>
        <p:spPr>
          <a:xfrm>
            <a:off x="1981200" y="2438400"/>
            <a:ext cx="304800" cy="304800"/>
          </a:xfrm>
          <a:prstGeom prst="rect">
            <a:avLst/>
          </a:prstGeom>
        </p:spPr>
      </p:pic>
      <p:pic>
        <p:nvPicPr>
          <p:cNvPr id="15" name="le  Sound">
            <a:hlinkClick r:id="" action="ppaction://media"/>
          </p:cNvPr>
          <p:cNvPicPr>
            <a:picLocks noRot="1" noChangeAspect="1"/>
          </p:cNvPicPr>
          <p:nvPr>
            <a:wavAudioFile r:embed="rId12" name="le  Sound"/>
          </p:nvPr>
        </p:nvPicPr>
        <p:blipFill>
          <a:blip r:embed="rId68"/>
          <a:stretch>
            <a:fillRect/>
          </a:stretch>
        </p:blipFill>
        <p:spPr>
          <a:xfrm>
            <a:off x="3352800" y="2438400"/>
            <a:ext cx="304800" cy="304800"/>
          </a:xfrm>
          <a:prstGeom prst="rect">
            <a:avLst/>
          </a:prstGeom>
        </p:spPr>
      </p:pic>
      <p:pic>
        <p:nvPicPr>
          <p:cNvPr id="16" name="li Sound">
            <a:hlinkClick r:id="" action="ppaction://media"/>
          </p:cNvPr>
          <p:cNvPicPr>
            <a:picLocks noRot="1" noChangeAspect="1"/>
          </p:cNvPicPr>
          <p:nvPr>
            <a:wavAudioFile r:embed="rId13" name="li Sound"/>
          </p:nvPr>
        </p:nvPicPr>
        <p:blipFill>
          <a:blip r:embed="rId69"/>
          <a:stretch>
            <a:fillRect/>
          </a:stretch>
        </p:blipFill>
        <p:spPr>
          <a:xfrm>
            <a:off x="4724400" y="2438400"/>
            <a:ext cx="304800" cy="304800"/>
          </a:xfrm>
          <a:prstGeom prst="rect">
            <a:avLst/>
          </a:prstGeom>
        </p:spPr>
      </p:pic>
      <p:pic>
        <p:nvPicPr>
          <p:cNvPr id="17" name="lo Sound">
            <a:hlinkClick r:id="" action="ppaction://media"/>
          </p:cNvPr>
          <p:cNvPicPr>
            <a:picLocks noRot="1" noChangeAspect="1"/>
          </p:cNvPicPr>
          <p:nvPr>
            <a:wavAudioFile r:embed="rId14" name="lo Sound"/>
          </p:nvPr>
        </p:nvPicPr>
        <p:blipFill>
          <a:blip r:embed="rId70"/>
          <a:stretch>
            <a:fillRect/>
          </a:stretch>
        </p:blipFill>
        <p:spPr>
          <a:xfrm>
            <a:off x="6400800" y="2438400"/>
            <a:ext cx="304800" cy="304800"/>
          </a:xfrm>
          <a:prstGeom prst="rect">
            <a:avLst/>
          </a:prstGeom>
        </p:spPr>
      </p:pic>
      <p:pic>
        <p:nvPicPr>
          <p:cNvPr id="18" name="lu Sound">
            <a:hlinkClick r:id="" action="ppaction://media"/>
          </p:cNvPr>
          <p:cNvPicPr>
            <a:picLocks noRot="1" noChangeAspect="1"/>
          </p:cNvPicPr>
          <p:nvPr>
            <a:wavAudioFile r:embed="rId15" name="lu Sound"/>
          </p:nvPr>
        </p:nvPicPr>
        <p:blipFill>
          <a:blip r:embed="rId70"/>
          <a:stretch>
            <a:fillRect/>
          </a:stretch>
        </p:blipFill>
        <p:spPr>
          <a:xfrm>
            <a:off x="7696200" y="2438400"/>
            <a:ext cx="304800" cy="304800"/>
          </a:xfrm>
          <a:prstGeom prst="rect">
            <a:avLst/>
          </a:prstGeom>
        </p:spPr>
      </p:pic>
      <p:pic>
        <p:nvPicPr>
          <p:cNvPr id="19" name="ra Sound">
            <a:hlinkClick r:id="" action="ppaction://media"/>
          </p:cNvPr>
          <p:cNvPicPr>
            <a:picLocks noRot="1" noChangeAspect="1"/>
          </p:cNvPicPr>
          <p:nvPr>
            <a:wavAudioFile r:embed="rId16" name="ra Sound"/>
          </p:nvPr>
        </p:nvPicPr>
        <p:blipFill>
          <a:blip r:embed="rId70"/>
          <a:stretch>
            <a:fillRect/>
          </a:stretch>
        </p:blipFill>
        <p:spPr>
          <a:xfrm>
            <a:off x="1981200" y="2819400"/>
            <a:ext cx="304800" cy="304800"/>
          </a:xfrm>
          <a:prstGeom prst="rect">
            <a:avLst/>
          </a:prstGeom>
        </p:spPr>
      </p:pic>
      <p:pic>
        <p:nvPicPr>
          <p:cNvPr id="20" name="re Sound">
            <a:hlinkClick r:id="" action="ppaction://media"/>
          </p:cNvPr>
          <p:cNvPicPr>
            <a:picLocks noRot="1" noChangeAspect="1"/>
          </p:cNvPicPr>
          <p:nvPr>
            <a:wavAudioFile r:embed="rId17" name="re Sound"/>
          </p:nvPr>
        </p:nvPicPr>
        <p:blipFill>
          <a:blip r:embed="rId70"/>
          <a:stretch>
            <a:fillRect/>
          </a:stretch>
        </p:blipFill>
        <p:spPr>
          <a:xfrm>
            <a:off x="3429000" y="2895600"/>
            <a:ext cx="304800" cy="304800"/>
          </a:xfrm>
          <a:prstGeom prst="rect">
            <a:avLst/>
          </a:prstGeom>
        </p:spPr>
      </p:pic>
      <p:pic>
        <p:nvPicPr>
          <p:cNvPr id="21" name="ri Sound">
            <a:hlinkClick r:id="" action="ppaction://media"/>
          </p:cNvPr>
          <p:cNvPicPr>
            <a:picLocks noRot="1" noChangeAspect="1"/>
          </p:cNvPicPr>
          <p:nvPr>
            <a:wavAudioFile r:embed="rId18" name="ri Sound"/>
          </p:nvPr>
        </p:nvPicPr>
        <p:blipFill>
          <a:blip r:embed="rId70"/>
          <a:stretch>
            <a:fillRect/>
          </a:stretch>
        </p:blipFill>
        <p:spPr>
          <a:xfrm>
            <a:off x="4724400" y="2819400"/>
            <a:ext cx="304800" cy="304800"/>
          </a:xfrm>
          <a:prstGeom prst="rect">
            <a:avLst/>
          </a:prstGeom>
        </p:spPr>
      </p:pic>
      <p:pic>
        <p:nvPicPr>
          <p:cNvPr id="22" name="ro Sound">
            <a:hlinkClick r:id="" action="ppaction://media"/>
          </p:cNvPr>
          <p:cNvPicPr>
            <a:picLocks noRot="1" noChangeAspect="1"/>
          </p:cNvPicPr>
          <p:nvPr>
            <a:wavAudioFile r:embed="rId19" name="ro Sound"/>
          </p:nvPr>
        </p:nvPicPr>
        <p:blipFill>
          <a:blip r:embed="rId70"/>
          <a:stretch>
            <a:fillRect/>
          </a:stretch>
        </p:blipFill>
        <p:spPr>
          <a:xfrm>
            <a:off x="6553200" y="2819400"/>
            <a:ext cx="304800" cy="304800"/>
          </a:xfrm>
          <a:prstGeom prst="rect">
            <a:avLst/>
          </a:prstGeom>
        </p:spPr>
      </p:pic>
      <p:pic>
        <p:nvPicPr>
          <p:cNvPr id="23" name="ru Sound">
            <a:hlinkClick r:id="" action="ppaction://media"/>
          </p:cNvPr>
          <p:cNvPicPr>
            <a:picLocks noRot="1" noChangeAspect="1"/>
          </p:cNvPicPr>
          <p:nvPr>
            <a:wavAudioFile r:embed="rId20" name="ru Sound"/>
          </p:nvPr>
        </p:nvPicPr>
        <p:blipFill>
          <a:blip r:embed="rId70"/>
          <a:stretch>
            <a:fillRect/>
          </a:stretch>
        </p:blipFill>
        <p:spPr>
          <a:xfrm>
            <a:off x="7696200" y="2819400"/>
            <a:ext cx="304800" cy="304800"/>
          </a:xfrm>
          <a:prstGeom prst="rect">
            <a:avLst/>
          </a:prstGeom>
        </p:spPr>
      </p:pic>
      <p:pic>
        <p:nvPicPr>
          <p:cNvPr id="24" name="na Sound">
            <a:hlinkClick r:id="" action="ppaction://media"/>
          </p:cNvPr>
          <p:cNvPicPr>
            <a:picLocks noRot="1" noChangeAspect="1"/>
          </p:cNvPicPr>
          <p:nvPr>
            <a:wavAudioFile r:embed="rId21" name="na Sound"/>
          </p:nvPr>
        </p:nvPicPr>
        <p:blipFill>
          <a:blip r:embed="rId70"/>
          <a:stretch>
            <a:fillRect/>
          </a:stretch>
        </p:blipFill>
        <p:spPr>
          <a:xfrm>
            <a:off x="1905000" y="3276600"/>
            <a:ext cx="304800" cy="304800"/>
          </a:xfrm>
          <a:prstGeom prst="rect">
            <a:avLst/>
          </a:prstGeom>
        </p:spPr>
      </p:pic>
      <p:pic>
        <p:nvPicPr>
          <p:cNvPr id="25" name="ne Sound">
            <a:hlinkClick r:id="" action="ppaction://media"/>
          </p:cNvPr>
          <p:cNvPicPr>
            <a:picLocks noRot="1" noChangeAspect="1"/>
          </p:cNvPicPr>
          <p:nvPr>
            <a:wavAudioFile r:embed="rId22" name="ne Sound"/>
          </p:nvPr>
        </p:nvPicPr>
        <p:blipFill>
          <a:blip r:embed="rId70"/>
          <a:stretch>
            <a:fillRect/>
          </a:stretch>
        </p:blipFill>
        <p:spPr>
          <a:xfrm>
            <a:off x="2590800" y="3276600"/>
            <a:ext cx="304800" cy="304800"/>
          </a:xfrm>
          <a:prstGeom prst="rect">
            <a:avLst/>
          </a:prstGeom>
        </p:spPr>
      </p:pic>
      <p:pic>
        <p:nvPicPr>
          <p:cNvPr id="26" name="ni Sound">
            <a:hlinkClick r:id="" action="ppaction://media"/>
          </p:cNvPr>
          <p:cNvPicPr>
            <a:picLocks noRot="1" noChangeAspect="1"/>
          </p:cNvPicPr>
          <p:nvPr>
            <a:wavAudioFile r:embed="rId23" name="ni Sound"/>
          </p:nvPr>
        </p:nvPicPr>
        <p:blipFill>
          <a:blip r:embed="rId70"/>
          <a:stretch>
            <a:fillRect/>
          </a:stretch>
        </p:blipFill>
        <p:spPr>
          <a:xfrm>
            <a:off x="3200400" y="3276600"/>
            <a:ext cx="304800" cy="304800"/>
          </a:xfrm>
          <a:prstGeom prst="rect">
            <a:avLst/>
          </a:prstGeom>
        </p:spPr>
      </p:pic>
      <p:pic>
        <p:nvPicPr>
          <p:cNvPr id="27" name="no Sound">
            <a:hlinkClick r:id="" action="ppaction://media"/>
          </p:cNvPr>
          <p:cNvPicPr>
            <a:picLocks noRot="1" noChangeAspect="1"/>
          </p:cNvPicPr>
          <p:nvPr>
            <a:wavAudioFile r:embed="rId24" name="no Sound"/>
          </p:nvPr>
        </p:nvPicPr>
        <p:blipFill>
          <a:blip r:embed="rId70"/>
          <a:stretch>
            <a:fillRect/>
          </a:stretch>
        </p:blipFill>
        <p:spPr>
          <a:xfrm>
            <a:off x="6400800" y="3276600"/>
            <a:ext cx="304800" cy="304800"/>
          </a:xfrm>
          <a:prstGeom prst="rect">
            <a:avLst/>
          </a:prstGeom>
        </p:spPr>
      </p:pic>
      <p:pic>
        <p:nvPicPr>
          <p:cNvPr id="28" name="nu Sound">
            <a:hlinkClick r:id="" action="ppaction://media"/>
          </p:cNvPr>
          <p:cNvPicPr>
            <a:picLocks noRot="1" noChangeAspect="1"/>
          </p:cNvPicPr>
          <p:nvPr>
            <a:wavAudioFile r:embed="rId25" name="nu Sound"/>
          </p:nvPr>
        </p:nvPicPr>
        <p:blipFill>
          <a:blip r:embed="rId70"/>
          <a:stretch>
            <a:fillRect/>
          </a:stretch>
        </p:blipFill>
        <p:spPr>
          <a:xfrm>
            <a:off x="7696200" y="3276600"/>
            <a:ext cx="304800" cy="304800"/>
          </a:xfrm>
          <a:prstGeom prst="rect">
            <a:avLst/>
          </a:prstGeom>
        </p:spPr>
      </p:pic>
      <p:pic>
        <p:nvPicPr>
          <p:cNvPr id="29" name="za Sound">
            <a:hlinkClick r:id="" action="ppaction://media"/>
          </p:cNvPr>
          <p:cNvPicPr>
            <a:picLocks noRot="1" noChangeAspect="1"/>
          </p:cNvPicPr>
          <p:nvPr>
            <a:wavAudioFile r:embed="rId26" name="za Sound"/>
          </p:nvPr>
        </p:nvPicPr>
        <p:blipFill>
          <a:blip r:embed="rId70"/>
          <a:stretch>
            <a:fillRect/>
          </a:stretch>
        </p:blipFill>
        <p:spPr>
          <a:xfrm>
            <a:off x="1828800" y="3657600"/>
            <a:ext cx="304800" cy="304800"/>
          </a:xfrm>
          <a:prstGeom prst="rect">
            <a:avLst/>
          </a:prstGeom>
        </p:spPr>
      </p:pic>
      <p:pic>
        <p:nvPicPr>
          <p:cNvPr id="30" name="ze Sound">
            <a:hlinkClick r:id="" action="ppaction://media"/>
          </p:cNvPr>
          <p:cNvPicPr>
            <a:picLocks noRot="1" noChangeAspect="1"/>
          </p:cNvPicPr>
          <p:nvPr>
            <a:wavAudioFile r:embed="rId27" name="ze Sound"/>
          </p:nvPr>
        </p:nvPicPr>
        <p:blipFill>
          <a:blip r:embed="rId70"/>
          <a:stretch>
            <a:fillRect/>
          </a:stretch>
        </p:blipFill>
        <p:spPr>
          <a:xfrm>
            <a:off x="3276600" y="3657600"/>
            <a:ext cx="304800" cy="304800"/>
          </a:xfrm>
          <a:prstGeom prst="rect">
            <a:avLst/>
          </a:prstGeom>
        </p:spPr>
      </p:pic>
      <p:pic>
        <p:nvPicPr>
          <p:cNvPr id="31" name="zi Sound">
            <a:hlinkClick r:id="" action="ppaction://media"/>
          </p:cNvPr>
          <p:cNvPicPr>
            <a:picLocks noRot="1" noChangeAspect="1"/>
          </p:cNvPicPr>
          <p:nvPr>
            <a:wavAudioFile r:embed="rId28" name="zi Sound"/>
          </p:nvPr>
        </p:nvPicPr>
        <p:blipFill>
          <a:blip r:embed="rId70"/>
          <a:stretch>
            <a:fillRect/>
          </a:stretch>
        </p:blipFill>
        <p:spPr>
          <a:xfrm>
            <a:off x="4648200" y="3657600"/>
            <a:ext cx="304800" cy="304800"/>
          </a:xfrm>
          <a:prstGeom prst="rect">
            <a:avLst/>
          </a:prstGeom>
        </p:spPr>
      </p:pic>
      <p:pic>
        <p:nvPicPr>
          <p:cNvPr id="32" name="zo Sound">
            <a:hlinkClick r:id="" action="ppaction://media"/>
          </p:cNvPr>
          <p:cNvPicPr>
            <a:picLocks noRot="1" noChangeAspect="1"/>
          </p:cNvPicPr>
          <p:nvPr>
            <a:wavAudioFile r:embed="rId29" name="zo Sound"/>
          </p:nvPr>
        </p:nvPicPr>
        <p:blipFill>
          <a:blip r:embed="rId70"/>
          <a:stretch>
            <a:fillRect/>
          </a:stretch>
        </p:blipFill>
        <p:spPr>
          <a:xfrm>
            <a:off x="6400800" y="3657600"/>
            <a:ext cx="304800" cy="304800"/>
          </a:xfrm>
          <a:prstGeom prst="rect">
            <a:avLst/>
          </a:prstGeom>
        </p:spPr>
      </p:pic>
      <p:pic>
        <p:nvPicPr>
          <p:cNvPr id="33" name="zu Sound">
            <a:hlinkClick r:id="" action="ppaction://media"/>
          </p:cNvPr>
          <p:cNvPicPr>
            <a:picLocks noRot="1" noChangeAspect="1"/>
          </p:cNvPicPr>
          <p:nvPr>
            <a:wavAudioFile r:embed="rId30" name="zu Sound"/>
          </p:nvPr>
        </p:nvPicPr>
        <p:blipFill>
          <a:blip r:embed="rId71"/>
          <a:stretch>
            <a:fillRect/>
          </a:stretch>
        </p:blipFill>
        <p:spPr>
          <a:xfrm>
            <a:off x="7696200" y="3657600"/>
            <a:ext cx="304800" cy="304800"/>
          </a:xfrm>
          <a:prstGeom prst="rect">
            <a:avLst/>
          </a:prstGeom>
        </p:spPr>
      </p:pic>
      <p:pic>
        <p:nvPicPr>
          <p:cNvPr id="34" name="sa Sound">
            <a:hlinkClick r:id="" action="ppaction://media"/>
          </p:cNvPr>
          <p:cNvPicPr>
            <a:picLocks noRot="1" noChangeAspect="1"/>
          </p:cNvPicPr>
          <p:nvPr>
            <a:wavAudioFile r:embed="rId31" name="sa Sound"/>
          </p:nvPr>
        </p:nvPicPr>
        <p:blipFill>
          <a:blip r:embed="rId67"/>
          <a:stretch>
            <a:fillRect/>
          </a:stretch>
        </p:blipFill>
        <p:spPr>
          <a:xfrm>
            <a:off x="1828800" y="4038600"/>
            <a:ext cx="304800" cy="304800"/>
          </a:xfrm>
          <a:prstGeom prst="rect">
            <a:avLst/>
          </a:prstGeom>
        </p:spPr>
      </p:pic>
      <p:pic>
        <p:nvPicPr>
          <p:cNvPr id="35" name="se Sound">
            <a:hlinkClick r:id="" action="ppaction://media"/>
          </p:cNvPr>
          <p:cNvPicPr>
            <a:picLocks noRot="1" noChangeAspect="1"/>
          </p:cNvPicPr>
          <p:nvPr>
            <a:wavAudioFile r:embed="rId32" name="se Sound"/>
          </p:nvPr>
        </p:nvPicPr>
        <p:blipFill>
          <a:blip r:embed="rId70"/>
          <a:stretch>
            <a:fillRect/>
          </a:stretch>
        </p:blipFill>
        <p:spPr>
          <a:xfrm>
            <a:off x="3200400" y="4114800"/>
            <a:ext cx="304800" cy="304800"/>
          </a:xfrm>
          <a:prstGeom prst="rect">
            <a:avLst/>
          </a:prstGeom>
        </p:spPr>
      </p:pic>
      <p:pic>
        <p:nvPicPr>
          <p:cNvPr id="36" name="si Sound">
            <a:hlinkClick r:id="" action="ppaction://media"/>
          </p:cNvPr>
          <p:cNvPicPr>
            <a:picLocks noRot="1" noChangeAspect="1"/>
          </p:cNvPicPr>
          <p:nvPr>
            <a:wavAudioFile r:embed="rId33" name="si Sound"/>
          </p:nvPr>
        </p:nvPicPr>
        <p:blipFill>
          <a:blip r:embed="rId70"/>
          <a:stretch>
            <a:fillRect/>
          </a:stretch>
        </p:blipFill>
        <p:spPr>
          <a:xfrm>
            <a:off x="4572000" y="4114800"/>
            <a:ext cx="304800" cy="304800"/>
          </a:xfrm>
          <a:prstGeom prst="rect">
            <a:avLst/>
          </a:prstGeom>
        </p:spPr>
      </p:pic>
      <p:pic>
        <p:nvPicPr>
          <p:cNvPr id="37" name="so Sound">
            <a:hlinkClick r:id="" action="ppaction://media"/>
          </p:cNvPr>
          <p:cNvPicPr>
            <a:picLocks noRot="1" noChangeAspect="1"/>
          </p:cNvPicPr>
          <p:nvPr>
            <a:wavAudioFile r:embed="rId34" name="so Sound"/>
          </p:nvPr>
        </p:nvPicPr>
        <p:blipFill>
          <a:blip r:embed="rId70"/>
          <a:stretch>
            <a:fillRect/>
          </a:stretch>
        </p:blipFill>
        <p:spPr>
          <a:xfrm>
            <a:off x="6400800" y="4114800"/>
            <a:ext cx="304800" cy="304800"/>
          </a:xfrm>
          <a:prstGeom prst="rect">
            <a:avLst/>
          </a:prstGeom>
        </p:spPr>
      </p:pic>
      <p:pic>
        <p:nvPicPr>
          <p:cNvPr id="38" name="su Sound">
            <a:hlinkClick r:id="" action="ppaction://media"/>
          </p:cNvPr>
          <p:cNvPicPr>
            <a:picLocks noRot="1" noChangeAspect="1"/>
          </p:cNvPicPr>
          <p:nvPr>
            <a:wavAudioFile r:embed="rId35" name="su Sound"/>
          </p:nvPr>
        </p:nvPicPr>
        <p:blipFill>
          <a:blip r:embed="rId70"/>
          <a:stretch>
            <a:fillRect/>
          </a:stretch>
        </p:blipFill>
        <p:spPr>
          <a:xfrm>
            <a:off x="7696200" y="4038600"/>
            <a:ext cx="304800" cy="304800"/>
          </a:xfrm>
          <a:prstGeom prst="rect">
            <a:avLst/>
          </a:prstGeom>
        </p:spPr>
      </p:pic>
      <p:pic>
        <p:nvPicPr>
          <p:cNvPr id="39" name="ja Sound">
            <a:hlinkClick r:id="" action="ppaction://media"/>
          </p:cNvPr>
          <p:cNvPicPr>
            <a:picLocks noRot="1" noChangeAspect="1"/>
          </p:cNvPicPr>
          <p:nvPr>
            <a:wavAudioFile r:embed="rId36" name="ja Sound"/>
          </p:nvPr>
        </p:nvPicPr>
        <p:blipFill>
          <a:blip r:embed="rId70"/>
          <a:stretch>
            <a:fillRect/>
          </a:stretch>
        </p:blipFill>
        <p:spPr>
          <a:xfrm>
            <a:off x="1828800" y="4495800"/>
            <a:ext cx="304800" cy="304800"/>
          </a:xfrm>
          <a:prstGeom prst="rect">
            <a:avLst/>
          </a:prstGeom>
        </p:spPr>
      </p:pic>
      <p:pic>
        <p:nvPicPr>
          <p:cNvPr id="40" name="je Sound">
            <a:hlinkClick r:id="" action="ppaction://media"/>
          </p:cNvPr>
          <p:cNvPicPr>
            <a:picLocks noRot="1" noChangeAspect="1"/>
          </p:cNvPicPr>
          <p:nvPr>
            <a:wavAudioFile r:embed="rId37" name="je Sound"/>
          </p:nvPr>
        </p:nvPicPr>
        <p:blipFill>
          <a:blip r:embed="rId70"/>
          <a:stretch>
            <a:fillRect/>
          </a:stretch>
        </p:blipFill>
        <p:spPr>
          <a:xfrm>
            <a:off x="3200400" y="4495800"/>
            <a:ext cx="304800" cy="304800"/>
          </a:xfrm>
          <a:prstGeom prst="rect">
            <a:avLst/>
          </a:prstGeom>
        </p:spPr>
      </p:pic>
      <p:pic>
        <p:nvPicPr>
          <p:cNvPr id="41" name="ji Sound">
            <a:hlinkClick r:id="" action="ppaction://media"/>
          </p:cNvPr>
          <p:cNvPicPr>
            <a:picLocks noRot="1" noChangeAspect="1"/>
          </p:cNvPicPr>
          <p:nvPr>
            <a:wavAudioFile r:embed="rId38" name="ji Sound"/>
          </p:nvPr>
        </p:nvPicPr>
        <p:blipFill>
          <a:blip r:embed="rId70"/>
          <a:stretch>
            <a:fillRect/>
          </a:stretch>
        </p:blipFill>
        <p:spPr>
          <a:xfrm>
            <a:off x="4495800" y="4495800"/>
            <a:ext cx="304800" cy="304800"/>
          </a:xfrm>
          <a:prstGeom prst="rect">
            <a:avLst/>
          </a:prstGeom>
        </p:spPr>
      </p:pic>
      <p:pic>
        <p:nvPicPr>
          <p:cNvPr id="42" name="jo Sound">
            <a:hlinkClick r:id="" action="ppaction://media"/>
          </p:cNvPr>
          <p:cNvPicPr>
            <a:picLocks noRot="1" noChangeAspect="1"/>
          </p:cNvPicPr>
          <p:nvPr>
            <a:wavAudioFile r:embed="rId39" name="jo Sound"/>
          </p:nvPr>
        </p:nvPicPr>
        <p:blipFill>
          <a:blip r:embed="rId70"/>
          <a:stretch>
            <a:fillRect/>
          </a:stretch>
        </p:blipFill>
        <p:spPr>
          <a:xfrm>
            <a:off x="6400800" y="4495800"/>
            <a:ext cx="304800" cy="304800"/>
          </a:xfrm>
          <a:prstGeom prst="rect">
            <a:avLst/>
          </a:prstGeom>
        </p:spPr>
      </p:pic>
      <p:pic>
        <p:nvPicPr>
          <p:cNvPr id="43" name="ju Sound">
            <a:hlinkClick r:id="" action="ppaction://media"/>
          </p:cNvPr>
          <p:cNvPicPr>
            <a:picLocks noRot="1" noChangeAspect="1"/>
          </p:cNvPicPr>
          <p:nvPr>
            <a:wavAudioFile r:embed="rId40" name="ju Sound"/>
          </p:nvPr>
        </p:nvPicPr>
        <p:blipFill>
          <a:blip r:embed="rId70"/>
          <a:stretch>
            <a:fillRect/>
          </a:stretch>
        </p:blipFill>
        <p:spPr>
          <a:xfrm>
            <a:off x="7696200" y="4495800"/>
            <a:ext cx="304800" cy="304800"/>
          </a:xfrm>
          <a:prstGeom prst="rect">
            <a:avLst/>
          </a:prstGeom>
        </p:spPr>
      </p:pic>
      <p:pic>
        <p:nvPicPr>
          <p:cNvPr id="44" name="ga Sound">
            <a:hlinkClick r:id="" action="ppaction://media"/>
          </p:cNvPr>
          <p:cNvPicPr>
            <a:picLocks noRot="1" noChangeAspect="1"/>
          </p:cNvPicPr>
          <p:nvPr>
            <a:wavAudioFile r:embed="rId41" name="ga Sound"/>
          </p:nvPr>
        </p:nvPicPr>
        <p:blipFill>
          <a:blip r:embed="rId70"/>
          <a:stretch>
            <a:fillRect/>
          </a:stretch>
        </p:blipFill>
        <p:spPr>
          <a:xfrm>
            <a:off x="1905000" y="4953000"/>
            <a:ext cx="304800" cy="304800"/>
          </a:xfrm>
          <a:prstGeom prst="rect">
            <a:avLst/>
          </a:prstGeom>
        </p:spPr>
      </p:pic>
      <p:pic>
        <p:nvPicPr>
          <p:cNvPr id="45" name="ge Sound">
            <a:hlinkClick r:id="" action="ppaction://media"/>
          </p:cNvPr>
          <p:cNvPicPr>
            <a:picLocks noRot="1" noChangeAspect="1"/>
          </p:cNvPicPr>
          <p:nvPr>
            <a:wavAudioFile r:embed="rId42" name="ge Sound"/>
          </p:nvPr>
        </p:nvPicPr>
        <p:blipFill>
          <a:blip r:embed="rId70"/>
          <a:stretch>
            <a:fillRect/>
          </a:stretch>
        </p:blipFill>
        <p:spPr>
          <a:xfrm>
            <a:off x="3276600" y="4876800"/>
            <a:ext cx="304800" cy="304800"/>
          </a:xfrm>
          <a:prstGeom prst="rect">
            <a:avLst/>
          </a:prstGeom>
        </p:spPr>
      </p:pic>
      <p:pic>
        <p:nvPicPr>
          <p:cNvPr id="46" name="gi Sound">
            <a:hlinkClick r:id="" action="ppaction://media"/>
          </p:cNvPr>
          <p:cNvPicPr>
            <a:picLocks noRot="1" noChangeAspect="1"/>
          </p:cNvPicPr>
          <p:nvPr>
            <a:wavAudioFile r:embed="rId43" name="gi Sound"/>
          </p:nvPr>
        </p:nvPicPr>
        <p:blipFill>
          <a:blip r:embed="rId70"/>
          <a:stretch>
            <a:fillRect/>
          </a:stretch>
        </p:blipFill>
        <p:spPr>
          <a:xfrm>
            <a:off x="4572000" y="4876800"/>
            <a:ext cx="304800" cy="304800"/>
          </a:xfrm>
          <a:prstGeom prst="rect">
            <a:avLst/>
          </a:prstGeom>
        </p:spPr>
      </p:pic>
      <p:pic>
        <p:nvPicPr>
          <p:cNvPr id="47" name="go Sound">
            <a:hlinkClick r:id="" action="ppaction://media"/>
          </p:cNvPr>
          <p:cNvPicPr>
            <a:picLocks noRot="1" noChangeAspect="1"/>
          </p:cNvPicPr>
          <p:nvPr>
            <a:wavAudioFile r:embed="rId44" name="go Sound"/>
          </p:nvPr>
        </p:nvPicPr>
        <p:blipFill>
          <a:blip r:embed="rId70"/>
          <a:stretch>
            <a:fillRect/>
          </a:stretch>
        </p:blipFill>
        <p:spPr>
          <a:xfrm>
            <a:off x="6477000" y="4876800"/>
            <a:ext cx="304800" cy="304800"/>
          </a:xfrm>
          <a:prstGeom prst="rect">
            <a:avLst/>
          </a:prstGeom>
        </p:spPr>
      </p:pic>
      <p:pic>
        <p:nvPicPr>
          <p:cNvPr id="48" name="gu Sound">
            <a:hlinkClick r:id="" action="ppaction://media"/>
          </p:cNvPr>
          <p:cNvPicPr>
            <a:picLocks noRot="1" noChangeAspect="1"/>
          </p:cNvPicPr>
          <p:nvPr>
            <a:wavAudioFile r:embed="rId45" name="gu Sound"/>
          </p:nvPr>
        </p:nvPicPr>
        <p:blipFill>
          <a:blip r:embed="rId70"/>
          <a:stretch>
            <a:fillRect/>
          </a:stretch>
        </p:blipFill>
        <p:spPr>
          <a:xfrm>
            <a:off x="7696200" y="4876800"/>
            <a:ext cx="304800" cy="304800"/>
          </a:xfrm>
          <a:prstGeom prst="rect">
            <a:avLst/>
          </a:prstGeom>
        </p:spPr>
      </p:pic>
      <p:pic>
        <p:nvPicPr>
          <p:cNvPr id="49" name="ka Sound">
            <a:hlinkClick r:id="" action="ppaction://media"/>
          </p:cNvPr>
          <p:cNvPicPr>
            <a:picLocks noRot="1" noChangeAspect="1"/>
          </p:cNvPicPr>
          <p:nvPr>
            <a:wavAudioFile r:embed="rId46" name="ka Sound"/>
          </p:nvPr>
        </p:nvPicPr>
        <p:blipFill>
          <a:blip r:embed="rId70"/>
          <a:stretch>
            <a:fillRect/>
          </a:stretch>
        </p:blipFill>
        <p:spPr>
          <a:xfrm>
            <a:off x="1905000" y="5334000"/>
            <a:ext cx="304800" cy="304800"/>
          </a:xfrm>
          <a:prstGeom prst="rect">
            <a:avLst/>
          </a:prstGeom>
        </p:spPr>
      </p:pic>
      <p:pic>
        <p:nvPicPr>
          <p:cNvPr id="50" name="ke Sound">
            <a:hlinkClick r:id="" action="ppaction://media"/>
          </p:cNvPr>
          <p:cNvPicPr>
            <a:picLocks noRot="1" noChangeAspect="1"/>
          </p:cNvPicPr>
          <p:nvPr>
            <a:wavAudioFile r:embed="rId47" name="ke Sound"/>
          </p:nvPr>
        </p:nvPicPr>
        <p:blipFill>
          <a:blip r:embed="rId70"/>
          <a:stretch>
            <a:fillRect/>
          </a:stretch>
        </p:blipFill>
        <p:spPr>
          <a:xfrm>
            <a:off x="3352800" y="5334000"/>
            <a:ext cx="304800" cy="304800"/>
          </a:xfrm>
          <a:prstGeom prst="rect">
            <a:avLst/>
          </a:prstGeom>
        </p:spPr>
      </p:pic>
      <p:pic>
        <p:nvPicPr>
          <p:cNvPr id="51" name="ki Sound">
            <a:hlinkClick r:id="" action="ppaction://media"/>
          </p:cNvPr>
          <p:cNvPicPr>
            <a:picLocks noRot="1" noChangeAspect="1"/>
          </p:cNvPicPr>
          <p:nvPr>
            <a:wavAudioFile r:embed="rId48" name="ki Sound"/>
          </p:nvPr>
        </p:nvPicPr>
        <p:blipFill>
          <a:blip r:embed="rId70"/>
          <a:stretch>
            <a:fillRect/>
          </a:stretch>
        </p:blipFill>
        <p:spPr>
          <a:xfrm>
            <a:off x="4572000" y="5334000"/>
            <a:ext cx="304800" cy="304800"/>
          </a:xfrm>
          <a:prstGeom prst="rect">
            <a:avLst/>
          </a:prstGeom>
        </p:spPr>
      </p:pic>
      <p:pic>
        <p:nvPicPr>
          <p:cNvPr id="52" name="ko Sound">
            <a:hlinkClick r:id="" action="ppaction://media"/>
          </p:cNvPr>
          <p:cNvPicPr>
            <a:picLocks noRot="1" noChangeAspect="1"/>
          </p:cNvPicPr>
          <p:nvPr>
            <a:wavAudioFile r:embed="rId49" name="ko Sound"/>
          </p:nvPr>
        </p:nvPicPr>
        <p:blipFill>
          <a:blip r:embed="rId70"/>
          <a:stretch>
            <a:fillRect/>
          </a:stretch>
        </p:blipFill>
        <p:spPr>
          <a:xfrm>
            <a:off x="6400800" y="5334000"/>
            <a:ext cx="304800" cy="304800"/>
          </a:xfrm>
          <a:prstGeom prst="rect">
            <a:avLst/>
          </a:prstGeom>
        </p:spPr>
      </p:pic>
      <p:pic>
        <p:nvPicPr>
          <p:cNvPr id="53" name="ku Sound">
            <a:hlinkClick r:id="" action="ppaction://media"/>
          </p:cNvPr>
          <p:cNvPicPr>
            <a:picLocks noRot="1" noChangeAspect="1"/>
          </p:cNvPicPr>
          <p:nvPr>
            <a:wavAudioFile r:embed="rId50" name="ku Sound"/>
          </p:nvPr>
        </p:nvPicPr>
        <p:blipFill>
          <a:blip r:embed="rId70"/>
          <a:stretch>
            <a:fillRect/>
          </a:stretch>
        </p:blipFill>
        <p:spPr>
          <a:xfrm>
            <a:off x="7696200" y="5334000"/>
            <a:ext cx="304800" cy="304800"/>
          </a:xfrm>
          <a:prstGeom prst="rect">
            <a:avLst/>
          </a:prstGeom>
        </p:spPr>
      </p:pic>
      <p:pic>
        <p:nvPicPr>
          <p:cNvPr id="54" name="nya Sound">
            <a:hlinkClick r:id="" action="ppaction://media"/>
          </p:cNvPr>
          <p:cNvPicPr>
            <a:picLocks noRot="1" noChangeAspect="1"/>
          </p:cNvPicPr>
          <p:nvPr>
            <a:wavAudioFile r:embed="rId51" name="nya Sound"/>
          </p:nvPr>
        </p:nvPicPr>
        <p:blipFill>
          <a:blip r:embed="rId70"/>
          <a:stretch>
            <a:fillRect/>
          </a:stretch>
        </p:blipFill>
        <p:spPr>
          <a:xfrm>
            <a:off x="1981200" y="5791200"/>
            <a:ext cx="304800" cy="304800"/>
          </a:xfrm>
          <a:prstGeom prst="rect">
            <a:avLst/>
          </a:prstGeom>
        </p:spPr>
      </p:pic>
      <p:pic>
        <p:nvPicPr>
          <p:cNvPr id="55" name="nye Sound">
            <a:hlinkClick r:id="" action="ppaction://media"/>
          </p:cNvPr>
          <p:cNvPicPr>
            <a:picLocks noRot="1" noChangeAspect="1"/>
          </p:cNvPicPr>
          <p:nvPr>
            <a:wavAudioFile r:embed="rId52" name="nye Sound"/>
          </p:nvPr>
        </p:nvPicPr>
        <p:blipFill>
          <a:blip r:embed="rId70"/>
          <a:stretch>
            <a:fillRect/>
          </a:stretch>
        </p:blipFill>
        <p:spPr>
          <a:xfrm>
            <a:off x="3352800" y="5715000"/>
            <a:ext cx="304800" cy="304800"/>
          </a:xfrm>
          <a:prstGeom prst="rect">
            <a:avLst/>
          </a:prstGeom>
        </p:spPr>
      </p:pic>
      <p:pic>
        <p:nvPicPr>
          <p:cNvPr id="56" name="nyi Sound">
            <a:hlinkClick r:id="" action="ppaction://media"/>
          </p:cNvPr>
          <p:cNvPicPr>
            <a:picLocks noRot="1" noChangeAspect="1"/>
          </p:cNvPicPr>
          <p:nvPr>
            <a:wavAudioFile r:embed="rId53" name="nyi Sound"/>
          </p:nvPr>
        </p:nvPicPr>
        <p:blipFill>
          <a:blip r:embed="rId70"/>
          <a:stretch>
            <a:fillRect/>
          </a:stretch>
        </p:blipFill>
        <p:spPr>
          <a:xfrm>
            <a:off x="4724400" y="5715000"/>
            <a:ext cx="304800" cy="304800"/>
          </a:xfrm>
          <a:prstGeom prst="rect">
            <a:avLst/>
          </a:prstGeom>
        </p:spPr>
      </p:pic>
      <p:pic>
        <p:nvPicPr>
          <p:cNvPr id="57" name="nyo Sound">
            <a:hlinkClick r:id="" action="ppaction://media"/>
          </p:cNvPr>
          <p:cNvPicPr>
            <a:picLocks noRot="1" noChangeAspect="1"/>
          </p:cNvPicPr>
          <p:nvPr>
            <a:wavAudioFile r:embed="rId54" name="nyo Sound"/>
          </p:nvPr>
        </p:nvPicPr>
        <p:blipFill>
          <a:blip r:embed="rId70"/>
          <a:stretch>
            <a:fillRect/>
          </a:stretch>
        </p:blipFill>
        <p:spPr>
          <a:xfrm>
            <a:off x="6553200" y="5715000"/>
            <a:ext cx="304800" cy="304800"/>
          </a:xfrm>
          <a:prstGeom prst="rect">
            <a:avLst/>
          </a:prstGeom>
        </p:spPr>
      </p:pic>
      <p:pic>
        <p:nvPicPr>
          <p:cNvPr id="58" name="nyu Sound">
            <a:hlinkClick r:id="" action="ppaction://media"/>
          </p:cNvPr>
          <p:cNvPicPr>
            <a:picLocks noRot="1" noChangeAspect="1"/>
          </p:cNvPicPr>
          <p:nvPr>
            <a:wavAudioFile r:embed="rId55" name="nyu Sound"/>
          </p:nvPr>
        </p:nvPicPr>
        <p:blipFill>
          <a:blip r:embed="rId70"/>
          <a:stretch>
            <a:fillRect/>
          </a:stretch>
        </p:blipFill>
        <p:spPr>
          <a:xfrm>
            <a:off x="7696200" y="5715000"/>
            <a:ext cx="304800" cy="304800"/>
          </a:xfrm>
          <a:prstGeom prst="rect">
            <a:avLst/>
          </a:prstGeom>
        </p:spPr>
      </p:pic>
      <p:pic>
        <p:nvPicPr>
          <p:cNvPr id="59" name="Recorded Sound">
            <a:hlinkClick r:id="" action="ppaction://media"/>
          </p:cNvPr>
          <p:cNvPicPr>
            <a:picLocks noRot="1" noChangeAspect="1"/>
          </p:cNvPicPr>
          <p:nvPr>
            <a:wavAudioFile r:embed="rId56" name="Recorded Sound"/>
          </p:nvPr>
        </p:nvPicPr>
        <p:blipFill>
          <a:blip r:embed="rId70"/>
          <a:stretch>
            <a:fillRect/>
          </a:stretch>
        </p:blipFill>
        <p:spPr>
          <a:xfrm>
            <a:off x="1981200" y="6172200"/>
            <a:ext cx="304800" cy="304800"/>
          </a:xfrm>
          <a:prstGeom prst="rect">
            <a:avLst/>
          </a:prstGeom>
        </p:spPr>
      </p:pic>
      <p:pic>
        <p:nvPicPr>
          <p:cNvPr id="60" name="Recorded Sound">
            <a:hlinkClick r:id="" action="ppaction://media"/>
          </p:cNvPr>
          <p:cNvPicPr>
            <a:picLocks noRot="1" noChangeAspect="1"/>
          </p:cNvPicPr>
          <p:nvPr>
            <a:wavAudioFile r:embed="rId57" name="Recorded Sound"/>
          </p:nvPr>
        </p:nvPicPr>
        <p:blipFill>
          <a:blip r:embed="rId70"/>
          <a:stretch>
            <a:fillRect/>
          </a:stretch>
        </p:blipFill>
        <p:spPr>
          <a:xfrm>
            <a:off x="3429000" y="6172200"/>
            <a:ext cx="304800" cy="304800"/>
          </a:xfrm>
          <a:prstGeom prst="rect">
            <a:avLst/>
          </a:prstGeom>
        </p:spPr>
      </p:pic>
      <p:pic>
        <p:nvPicPr>
          <p:cNvPr id="61" name="Recorded Sound">
            <a:hlinkClick r:id="" action="ppaction://media"/>
          </p:cNvPr>
          <p:cNvPicPr>
            <a:picLocks noRot="1" noChangeAspect="1"/>
          </p:cNvPicPr>
          <p:nvPr>
            <a:wavAudioFile r:embed="rId58" name="Recorded Sound"/>
          </p:nvPr>
        </p:nvPicPr>
        <p:blipFill>
          <a:blip r:embed="rId70"/>
          <a:stretch>
            <a:fillRect/>
          </a:stretch>
        </p:blipFill>
        <p:spPr>
          <a:xfrm>
            <a:off x="6553200" y="6172200"/>
            <a:ext cx="304800" cy="304800"/>
          </a:xfrm>
          <a:prstGeom prst="rect">
            <a:avLst/>
          </a:prstGeom>
        </p:spPr>
      </p:pic>
      <p:pic>
        <p:nvPicPr>
          <p:cNvPr id="62" name="Recorded Sound">
            <a:hlinkClick r:id="" action="ppaction://media"/>
          </p:cNvPr>
          <p:cNvPicPr>
            <a:picLocks noRot="1" noChangeAspect="1"/>
          </p:cNvPicPr>
          <p:nvPr>
            <a:wavAudioFile r:embed="rId59" name="Recorded Sound"/>
          </p:nvPr>
        </p:nvPicPr>
        <p:blipFill>
          <a:blip r:embed="rId70"/>
          <a:stretch>
            <a:fillRect/>
          </a:stretch>
        </p:blipFill>
        <p:spPr>
          <a:xfrm>
            <a:off x="7772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6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8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7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4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7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9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7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0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8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7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427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4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09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24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46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395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70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68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33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347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518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350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1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550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377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1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479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1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326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2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418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6" dur="490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2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351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2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553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2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550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605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2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252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2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343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2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461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>
                <p:cTn id="2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474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2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462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>
                <p:cTn id="2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350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2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2" dur="399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>
                <p:cTn id="2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506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>
                <p:cTn id="2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310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>
                <p:cTn id="2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0" dur="385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>
                <p:cTn id="3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6" dur="402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>
                <p:cTn id="3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2" dur="618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>
                <p:cTn id="3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377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>
                <p:cTn id="3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4" dur="413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>
                <p:cTn id="3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0" dur="5230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>
                <p:cTn id="3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6" dur="5861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>
                <p:cTn id="3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2" dur="544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>
                <p:cTn id="3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8" dur="717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>
                <p:cTn id="3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4" dur="763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>
                <p:cTn id="3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Monosyllabic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some instances, the Consonant- vowel (CV) syllables are full </a:t>
            </a:r>
            <a:r>
              <a:rPr lang="en-US" dirty="0" smtClean="0"/>
              <a:t>. </a:t>
            </a:r>
            <a:r>
              <a:rPr lang="en-US" smtClean="0"/>
              <a:t>Examples:</a:t>
            </a:r>
            <a:endParaRPr lang="en-US" dirty="0" smtClean="0"/>
          </a:p>
          <a:p>
            <a:r>
              <a:rPr lang="en-US" dirty="0" smtClean="0"/>
              <a:t>Bo    - Them</a:t>
            </a:r>
          </a:p>
          <a:p>
            <a:r>
              <a:rPr lang="en-US" dirty="0" smtClean="0"/>
              <a:t>Si       - Not</a:t>
            </a:r>
          </a:p>
          <a:p>
            <a:r>
              <a:rPr lang="en-US" dirty="0" smtClean="0"/>
              <a:t>Ka      - Home</a:t>
            </a:r>
          </a:p>
          <a:p>
            <a:r>
              <a:rPr lang="en-US" dirty="0" err="1" smtClean="0"/>
              <a:t>Ki</a:t>
            </a:r>
            <a:r>
              <a:rPr lang="en-US" dirty="0" smtClean="0"/>
              <a:t>       - What</a:t>
            </a:r>
          </a:p>
          <a:p>
            <a:r>
              <a:rPr lang="en-US" dirty="0" smtClean="0"/>
              <a:t>Ta      - Let go/ Release</a:t>
            </a:r>
          </a:p>
          <a:p>
            <a:r>
              <a:rPr lang="en-US" dirty="0" smtClean="0"/>
              <a:t>Mu     - In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bo Sound">
            <a:hlinkClick r:id="" action="ppaction://media"/>
          </p:cNvPr>
          <p:cNvPicPr>
            <a:picLocks noRot="1" noChangeAspect="1"/>
          </p:cNvPicPr>
          <p:nvPr>
            <a:wavAudioFile r:embed="rId1" name="bo Sound"/>
          </p:nvPr>
        </p:nvPicPr>
        <p:blipFill>
          <a:blip r:embed="rId8"/>
          <a:stretch>
            <a:fillRect/>
          </a:stretch>
        </p:blipFill>
        <p:spPr>
          <a:xfrm>
            <a:off x="1371600" y="2743200"/>
            <a:ext cx="304800" cy="304800"/>
          </a:xfrm>
          <a:prstGeom prst="rect">
            <a:avLst/>
          </a:prstGeom>
        </p:spPr>
      </p:pic>
      <p:pic>
        <p:nvPicPr>
          <p:cNvPr id="5" name="si Sound">
            <a:hlinkClick r:id="" action="ppaction://media"/>
          </p:cNvPr>
          <p:cNvPicPr>
            <a:picLocks noRot="1" noChangeAspect="1"/>
          </p:cNvPicPr>
          <p:nvPr>
            <a:wavAudioFile r:embed="rId2" name="si Sound"/>
          </p:nvPr>
        </p:nvPicPr>
        <p:blipFill>
          <a:blip r:embed="rId9"/>
          <a:stretch>
            <a:fillRect/>
          </a:stretch>
        </p:blipFill>
        <p:spPr>
          <a:xfrm>
            <a:off x="1371600" y="3276600"/>
            <a:ext cx="304800" cy="304800"/>
          </a:xfrm>
          <a:prstGeom prst="rect">
            <a:avLst/>
          </a:prstGeom>
        </p:spPr>
      </p:pic>
      <p:pic>
        <p:nvPicPr>
          <p:cNvPr id="6" name="ki Sound">
            <a:hlinkClick r:id="" action="ppaction://media"/>
          </p:cNvPr>
          <p:cNvPicPr>
            <a:picLocks noRot="1" noChangeAspect="1"/>
          </p:cNvPicPr>
          <p:nvPr>
            <a:wavAudioFile r:embed="rId3" name="ki Sound"/>
          </p:nvPr>
        </p:nvPicPr>
        <p:blipFill>
          <a:blip r:embed="rId8"/>
          <a:stretch>
            <a:fillRect/>
          </a:stretch>
        </p:blipFill>
        <p:spPr>
          <a:xfrm>
            <a:off x="1295400" y="4343400"/>
            <a:ext cx="304800" cy="304800"/>
          </a:xfrm>
          <a:prstGeom prst="rect">
            <a:avLst/>
          </a:prstGeom>
        </p:spPr>
      </p:pic>
      <p:pic>
        <p:nvPicPr>
          <p:cNvPr id="7" name="ka Sound">
            <a:hlinkClick r:id="" action="ppaction://media"/>
          </p:cNvPr>
          <p:cNvPicPr>
            <a:picLocks noRot="1" noChangeAspect="1"/>
          </p:cNvPicPr>
          <p:nvPr>
            <a:wavAudioFile r:embed="rId4" name="ka Sound"/>
          </p:nvPr>
        </p:nvPicPr>
        <p:blipFill>
          <a:blip r:embed="rId8"/>
          <a:stretch>
            <a:fillRect/>
          </a:stretch>
        </p:blipFill>
        <p:spPr>
          <a:xfrm>
            <a:off x="1447800" y="3810000"/>
            <a:ext cx="304800" cy="304800"/>
          </a:xfrm>
          <a:prstGeom prst="rect">
            <a:avLst/>
          </a:prstGeom>
        </p:spPr>
      </p:pic>
      <p:pic>
        <p:nvPicPr>
          <p:cNvPr id="8" name="ta Sound">
            <a:hlinkClick r:id="" action="ppaction://media"/>
          </p:cNvPr>
          <p:cNvPicPr>
            <a:picLocks noRot="1" noChangeAspect="1"/>
          </p:cNvPicPr>
          <p:nvPr>
            <a:wavAudioFile r:embed="rId5" name="ta Sound"/>
          </p:nvPr>
        </p:nvPicPr>
        <p:blipFill>
          <a:blip r:embed="rId8"/>
          <a:stretch>
            <a:fillRect/>
          </a:stretch>
        </p:blipFill>
        <p:spPr>
          <a:xfrm>
            <a:off x="1447800" y="4876800"/>
            <a:ext cx="304800" cy="304800"/>
          </a:xfrm>
          <a:prstGeom prst="rect">
            <a:avLst/>
          </a:prstGeom>
        </p:spPr>
      </p:pic>
      <p:pic>
        <p:nvPicPr>
          <p:cNvPr id="9" name="mu Sound">
            <a:hlinkClick r:id="" action="ppaction://media"/>
          </p:cNvPr>
          <p:cNvPicPr>
            <a:picLocks noRot="1" noChangeAspect="1"/>
          </p:cNvPicPr>
          <p:nvPr>
            <a:wavAudioFile r:embed="rId6" name="mu Sound"/>
          </p:nvPr>
        </p:nvPicPr>
        <p:blipFill>
          <a:blip r:embed="rId8"/>
          <a:stretch>
            <a:fillRect/>
          </a:stretch>
        </p:blipFill>
        <p:spPr>
          <a:xfrm>
            <a:off x="1524000" y="5410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2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2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109</Words>
  <Application>Microsoft Office PowerPoint</Application>
  <PresentationFormat>On-screen Show (4:3)</PresentationFormat>
  <Paragraphs>24</Paragraphs>
  <Slides>2</Slides>
  <Notes>1</Notes>
  <HiddenSlides>0</HiddenSlides>
  <MMClips>65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Luganda consonants/ syllable sounds (cont’d)</vt:lpstr>
      <vt:lpstr>Monosyllabic words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29</cp:revision>
  <dcterms:created xsi:type="dcterms:W3CDTF">2019-09-04T20:44:16Z</dcterms:created>
  <dcterms:modified xsi:type="dcterms:W3CDTF">2019-09-12T19:40:55Z</dcterms:modified>
</cp:coreProperties>
</file>