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media/media8.WAV" ContentType="audio/x-wav"/>
  <Override PartName="/ppt/media/media9.WAV" ContentType="audio/x-wav"/>
  <Override PartName="/ppt/media/media10.WAV" ContentType="audio/x-wav"/>
  <Override PartName="/ppt/media/media11.WAV" ContentType="audio/x-wav"/>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media/media6.WAV" ContentType="audio/x-wav"/>
  <Override PartName="/ppt/media/media7.WAV" ContentType="audio/x-wav"/>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media/media4.WAV" ContentType="audio/x-wav"/>
  <Override PartName="/ppt/media/media5.WAV" ContentType="audio/x-wav"/>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media/media2.WAV" ContentType="audio/x-wav"/>
  <Override PartName="/ppt/media/media3.WAV" ContentType="audio/x-wav"/>
  <Override PartName="/ppt/tableStyles.xml" ContentType="application/vnd.openxmlformats-officedocument.presentationml.tableStyles+xml"/>
  <Override PartName="/ppt/slideLayouts/slideLayout11.xml" ContentType="application/vnd.openxmlformats-officedocument.presentationml.slideLayout+xml"/>
  <Override PartName="/ppt/media/media1.WAV" ContentType="audio/x-wav"/>
  <Override PartName="/ppt/slideLayouts/slideLayout10.xml" ContentType="application/vnd.openxmlformats-officedocument.presentationml.slideLayout+xml"/>
  <Override PartName="/ppt/media/media16.WAV" ContentType="audio/x-wav"/>
  <Override PartName="/ppt/media/media17.WAV" ContentType="audio/x-wav"/>
  <Override PartName="/ppt/media/media14.WAV" ContentType="audio/x-wav"/>
  <Override PartName="/ppt/media/media15.WAV" ContentType="audio/x-wav"/>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media/media12.WAV" ContentType="audio/x-wav"/>
  <Override PartName="/ppt/media/media13.WAV" ContentType="audio/x-wav"/>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12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716A57B-EAEB-4871-B1B7-53F1FC0CFD7D}" type="datetimeFigureOut">
              <a:rPr lang="en-US" smtClean="0"/>
              <a:pPr/>
              <a:t>12/12/2019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AC1AA2-679E-4DFB-8BC2-8B0FE4D1A07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16A57B-EAEB-4871-B1B7-53F1FC0CFD7D}" type="datetimeFigureOut">
              <a:rPr lang="en-US" smtClean="0"/>
              <a:pPr/>
              <a:t>12/12/2019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AC1AA2-679E-4DFB-8BC2-8B0FE4D1A07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16A57B-EAEB-4871-B1B7-53F1FC0CFD7D}" type="datetimeFigureOut">
              <a:rPr lang="en-US" smtClean="0"/>
              <a:pPr/>
              <a:t>12/12/2019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AC1AA2-679E-4DFB-8BC2-8B0FE4D1A07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16A57B-EAEB-4871-B1B7-53F1FC0CFD7D}" type="datetimeFigureOut">
              <a:rPr lang="en-US" smtClean="0"/>
              <a:pPr/>
              <a:t>12/12/2019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AC1AA2-679E-4DFB-8BC2-8B0FE4D1A07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16A57B-EAEB-4871-B1B7-53F1FC0CFD7D}" type="datetimeFigureOut">
              <a:rPr lang="en-US" smtClean="0"/>
              <a:pPr/>
              <a:t>12/12/2019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AC1AA2-679E-4DFB-8BC2-8B0FE4D1A07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16A57B-EAEB-4871-B1B7-53F1FC0CFD7D}" type="datetimeFigureOut">
              <a:rPr lang="en-US" smtClean="0"/>
              <a:pPr/>
              <a:t>12/12/2019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AC1AA2-679E-4DFB-8BC2-8B0FE4D1A07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16A57B-EAEB-4871-B1B7-53F1FC0CFD7D}" type="datetimeFigureOut">
              <a:rPr lang="en-US" smtClean="0"/>
              <a:pPr/>
              <a:t>12/12/2019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AC1AA2-679E-4DFB-8BC2-8B0FE4D1A07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16A57B-EAEB-4871-B1B7-53F1FC0CFD7D}" type="datetimeFigureOut">
              <a:rPr lang="en-US" smtClean="0"/>
              <a:pPr/>
              <a:t>12/12/2019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AC1AA2-679E-4DFB-8BC2-8B0FE4D1A07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16A57B-EAEB-4871-B1B7-53F1FC0CFD7D}" type="datetimeFigureOut">
              <a:rPr lang="en-US" smtClean="0"/>
              <a:pPr/>
              <a:t>12/12/2019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AC1AA2-679E-4DFB-8BC2-8B0FE4D1A07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16A57B-EAEB-4871-B1B7-53F1FC0CFD7D}" type="datetimeFigureOut">
              <a:rPr lang="en-US" smtClean="0"/>
              <a:pPr/>
              <a:t>12/12/2019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AC1AA2-679E-4DFB-8BC2-8B0FE4D1A07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16A57B-EAEB-4871-B1B7-53F1FC0CFD7D}" type="datetimeFigureOut">
              <a:rPr lang="en-US" smtClean="0"/>
              <a:pPr/>
              <a:t>12/12/2019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AC1AA2-679E-4DFB-8BC2-8B0FE4D1A07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16A57B-EAEB-4871-B1B7-53F1FC0CFD7D}" type="datetimeFigureOut">
              <a:rPr lang="en-US" smtClean="0"/>
              <a:pPr/>
              <a:t>12/12/2019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AC1AA2-679E-4DFB-8BC2-8B0FE4D1A070}"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microsoft.com/office/2007/relationships/media" Target="../media/media1.WAV"/><Relationship Id="rId7" Type="http://schemas.microsoft.com/office/2007/relationships/media" Target="../media/media3.WAV"/><Relationship Id="rId2" Type="http://schemas.openxmlformats.org/officeDocument/2006/relationships/slideLayout" Target="../slideLayouts/slideLayout1.xml"/><Relationship Id="rId1" Type="http://schemas.openxmlformats.org/officeDocument/2006/relationships/video" Target="NULL" TargetMode="External"/><Relationship Id="rId6" Type="http://schemas.openxmlformats.org/officeDocument/2006/relationships/image" Target="../media/image2.png"/><Relationship Id="rId5" Type="http://schemas.microsoft.com/office/2007/relationships/media" Target="../media/media2.WAV"/><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microsoft.com/office/2007/relationships/media" Target="../media/media4.WAV"/><Relationship Id="rId7" Type="http://schemas.microsoft.com/office/2007/relationships/media" Target="../media/media7.WAV"/><Relationship Id="rId2" Type="http://schemas.openxmlformats.org/officeDocument/2006/relationships/slideLayout" Target="../slideLayouts/slideLayout2.xml"/><Relationship Id="rId1" Type="http://schemas.openxmlformats.org/officeDocument/2006/relationships/video" Target="NULL" TargetMode="External"/><Relationship Id="rId6" Type="http://schemas.microsoft.com/office/2007/relationships/media" Target="../media/media6.WAV"/><Relationship Id="rId11" Type="http://schemas.microsoft.com/office/2007/relationships/media" Target="../media/media9.WAV"/><Relationship Id="rId5" Type="http://schemas.microsoft.com/office/2007/relationships/media" Target="../media/media5.WAV"/><Relationship Id="rId4" Type="http://schemas.openxmlformats.org/officeDocument/2006/relationships/image" Target="../media/image1.png"/><Relationship Id="rId9" Type="http://schemas.microsoft.com/office/2007/relationships/media" Target="../media/media8.WAV"/></Relationships>
</file>

<file path=ppt/slides/_rels/slide3.xml.rels><?xml version="1.0" encoding="UTF-8" standalone="yes"?>
<Relationships xmlns="http://schemas.openxmlformats.org/package/2006/relationships"><Relationship Id="rId8" Type="http://schemas.microsoft.com/office/2007/relationships/media" Target="../media/media13.WAV"/><Relationship Id="rId13" Type="http://schemas.microsoft.com/office/2007/relationships/media" Target="../media/media16.WAV"/><Relationship Id="rId3" Type="http://schemas.microsoft.com/office/2007/relationships/media" Target="../media/media10.WAV"/><Relationship Id="rId7" Type="http://schemas.microsoft.com/office/2007/relationships/media" Target="../media/media12.WAV"/><Relationship Id="rId2" Type="http://schemas.openxmlformats.org/officeDocument/2006/relationships/slideLayout" Target="../slideLayouts/slideLayout2.xml"/><Relationship Id="rId1" Type="http://schemas.openxmlformats.org/officeDocument/2006/relationships/video" Target="NULL" TargetMode="External"/><Relationship Id="rId6" Type="http://schemas.openxmlformats.org/officeDocument/2006/relationships/image" Target="../media/image1.png"/><Relationship Id="rId11" Type="http://schemas.microsoft.com/office/2007/relationships/media" Target="../media/media15.WAV"/><Relationship Id="rId5" Type="http://schemas.microsoft.com/office/2007/relationships/media" Target="../media/media11.WAV"/><Relationship Id="rId15" Type="http://schemas.microsoft.com/office/2007/relationships/media" Target="../media/media17.WAV"/><Relationship Id="rId4" Type="http://schemas.openxmlformats.org/officeDocument/2006/relationships/image" Target="../media/image4.png"/><Relationship Id="rId9" Type="http://schemas.microsoft.com/office/2007/relationships/media" Target="../media/media14.WAV"/></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4.xml"/><Relationship Id="rId1" Type="http://schemas.openxmlformats.org/officeDocument/2006/relationships/audio" Target="../media/audio1.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914399"/>
          </a:xfrm>
        </p:spPr>
        <p:txBody>
          <a:bodyPr>
            <a:normAutofit/>
          </a:bodyPr>
          <a:lstStyle/>
          <a:p>
            <a:r>
              <a:rPr lang="en-US" sz="4800" dirty="0" smtClean="0"/>
              <a:t>Words beginning with vowels</a:t>
            </a:r>
            <a:endParaRPr lang="en-US" sz="4800" dirty="0"/>
          </a:p>
        </p:txBody>
      </p:sp>
      <p:sp>
        <p:nvSpPr>
          <p:cNvPr id="3" name="Subtitle 2"/>
          <p:cNvSpPr>
            <a:spLocks noGrp="1"/>
          </p:cNvSpPr>
          <p:nvPr>
            <p:ph type="subTitle" idx="1"/>
          </p:nvPr>
        </p:nvSpPr>
        <p:spPr>
          <a:xfrm>
            <a:off x="685800" y="1295400"/>
            <a:ext cx="7772400" cy="5257800"/>
          </a:xfrm>
        </p:spPr>
        <p:txBody>
          <a:bodyPr>
            <a:normAutofit fontScale="77500" lnSpcReduction="20000"/>
          </a:bodyPr>
          <a:lstStyle/>
          <a:p>
            <a:pPr algn="l"/>
            <a:r>
              <a:rPr lang="en-US" dirty="0" smtClean="0">
                <a:solidFill>
                  <a:schemeClr val="tx1"/>
                </a:solidFill>
              </a:rPr>
              <a:t> Luganda words do not begin with double vowels except exclamations.</a:t>
            </a:r>
          </a:p>
          <a:p>
            <a:pPr algn="l"/>
            <a:r>
              <a:rPr lang="en-US" dirty="0" smtClean="0">
                <a:solidFill>
                  <a:schemeClr val="tx1"/>
                </a:solidFill>
              </a:rPr>
              <a:t>Vowels that occur at the beginning of words have long sounds even if they are written in singular, but when they appear in any other position they have short sounds when in singular and long when doubled.</a:t>
            </a:r>
          </a:p>
          <a:p>
            <a:pPr algn="l"/>
            <a:r>
              <a:rPr lang="en-US" dirty="0" smtClean="0">
                <a:solidFill>
                  <a:schemeClr val="tx1"/>
                </a:solidFill>
              </a:rPr>
              <a:t>Examples</a:t>
            </a:r>
          </a:p>
          <a:p>
            <a:pPr algn="l"/>
            <a:r>
              <a:rPr lang="en-US" dirty="0" err="1" smtClean="0">
                <a:solidFill>
                  <a:schemeClr val="tx1"/>
                </a:solidFill>
              </a:rPr>
              <a:t>Abaana</a:t>
            </a:r>
            <a:r>
              <a:rPr lang="en-US" dirty="0" smtClean="0">
                <a:solidFill>
                  <a:schemeClr val="tx1"/>
                </a:solidFill>
              </a:rPr>
              <a:t>     - Children</a:t>
            </a:r>
          </a:p>
          <a:p>
            <a:pPr algn="l"/>
            <a:r>
              <a:rPr lang="en-US" dirty="0" smtClean="0">
                <a:solidFill>
                  <a:schemeClr val="tx1"/>
                </a:solidFill>
              </a:rPr>
              <a:t>Abana         -The four (Note the long </a:t>
            </a:r>
            <a:r>
              <a:rPr lang="en-US" dirty="0" smtClean="0">
                <a:solidFill>
                  <a:srgbClr val="FF0000"/>
                </a:solidFill>
              </a:rPr>
              <a:t>/a:/</a:t>
            </a:r>
            <a:r>
              <a:rPr lang="en-US" dirty="0" smtClean="0">
                <a:solidFill>
                  <a:schemeClr val="tx1"/>
                </a:solidFill>
              </a:rPr>
              <a:t> sound at the beginning and the short </a:t>
            </a:r>
            <a:r>
              <a:rPr lang="en-US" dirty="0">
                <a:solidFill>
                  <a:srgbClr val="FF0000"/>
                </a:solidFill>
              </a:rPr>
              <a:t>/</a:t>
            </a:r>
            <a:r>
              <a:rPr lang="en-US" dirty="0" smtClean="0">
                <a:solidFill>
                  <a:srgbClr val="FF0000"/>
                </a:solidFill>
              </a:rPr>
              <a:t>a</a:t>
            </a:r>
            <a:r>
              <a:rPr lang="en-US" dirty="0">
                <a:solidFill>
                  <a:srgbClr val="FF0000"/>
                </a:solidFill>
              </a:rPr>
              <a:t>/</a:t>
            </a:r>
            <a:r>
              <a:rPr lang="en-US" dirty="0" smtClean="0">
                <a:solidFill>
                  <a:schemeClr val="tx1"/>
                </a:solidFill>
              </a:rPr>
              <a:t> sound in the middle</a:t>
            </a:r>
          </a:p>
          <a:p>
            <a:pPr algn="l"/>
            <a:r>
              <a:rPr lang="en-US" dirty="0" err="1" smtClean="0">
                <a:solidFill>
                  <a:schemeClr val="tx1"/>
                </a:solidFill>
              </a:rPr>
              <a:t>Abaana</a:t>
            </a:r>
            <a:r>
              <a:rPr lang="en-US" dirty="0" smtClean="0">
                <a:solidFill>
                  <a:schemeClr val="tx1"/>
                </a:solidFill>
              </a:rPr>
              <a:t> </a:t>
            </a:r>
            <a:r>
              <a:rPr lang="en-US" dirty="0" err="1" smtClean="0">
                <a:solidFill>
                  <a:schemeClr val="tx1"/>
                </a:solidFill>
              </a:rPr>
              <a:t>abana</a:t>
            </a:r>
            <a:r>
              <a:rPr lang="en-US" dirty="0" smtClean="0">
                <a:solidFill>
                  <a:schemeClr val="tx1"/>
                </a:solidFill>
              </a:rPr>
              <a:t>    - The four children.</a:t>
            </a:r>
          </a:p>
          <a:p>
            <a:pPr algn="l"/>
            <a:r>
              <a:rPr lang="en-US" dirty="0" smtClean="0">
                <a:solidFill>
                  <a:schemeClr val="tx1"/>
                </a:solidFill>
              </a:rPr>
              <a:t>(Note that unlike English, in </a:t>
            </a:r>
            <a:r>
              <a:rPr lang="en-US" dirty="0" err="1" smtClean="0">
                <a:solidFill>
                  <a:schemeClr val="tx1"/>
                </a:solidFill>
              </a:rPr>
              <a:t>Luganda</a:t>
            </a:r>
            <a:r>
              <a:rPr lang="en-US" dirty="0" smtClean="0">
                <a:solidFill>
                  <a:schemeClr val="tx1"/>
                </a:solidFill>
              </a:rPr>
              <a:t> the adjective comes after a noun.           </a:t>
            </a:r>
            <a:r>
              <a:rPr lang="en-US" dirty="0" err="1" smtClean="0">
                <a:solidFill>
                  <a:schemeClr val="tx1"/>
                </a:solidFill>
              </a:rPr>
              <a:t>Abaana</a:t>
            </a:r>
            <a:r>
              <a:rPr lang="en-US" dirty="0" smtClean="0">
                <a:solidFill>
                  <a:schemeClr val="tx1"/>
                </a:solidFill>
              </a:rPr>
              <a:t>              Noun</a:t>
            </a:r>
          </a:p>
          <a:p>
            <a:pPr algn="l"/>
            <a:r>
              <a:rPr lang="en-US" dirty="0">
                <a:solidFill>
                  <a:schemeClr val="tx1"/>
                </a:solidFill>
              </a:rPr>
              <a:t> </a:t>
            </a:r>
            <a:r>
              <a:rPr lang="en-US" dirty="0" smtClean="0">
                <a:solidFill>
                  <a:schemeClr val="tx1"/>
                </a:solidFill>
              </a:rPr>
              <a:t>                                  </a:t>
            </a:r>
            <a:r>
              <a:rPr lang="en-US" dirty="0" err="1">
                <a:solidFill>
                  <a:schemeClr val="tx1"/>
                </a:solidFill>
              </a:rPr>
              <a:t>a</a:t>
            </a:r>
            <a:r>
              <a:rPr lang="en-US" dirty="0" err="1" smtClean="0">
                <a:solidFill>
                  <a:schemeClr val="tx1"/>
                </a:solidFill>
              </a:rPr>
              <a:t>bana</a:t>
            </a:r>
            <a:r>
              <a:rPr lang="en-US" dirty="0" smtClean="0">
                <a:solidFill>
                  <a:schemeClr val="tx1"/>
                </a:solidFill>
              </a:rPr>
              <a:t>              Adjective</a:t>
            </a:r>
          </a:p>
          <a:p>
            <a:pPr algn="l"/>
            <a:endParaRPr lang="en-US" dirty="0" smtClean="0">
              <a:solidFill>
                <a:schemeClr val="tx1"/>
              </a:solidFill>
            </a:endParaRPr>
          </a:p>
          <a:p>
            <a:pPr algn="l"/>
            <a:endParaRPr lang="en-US" dirty="0">
              <a:solidFill>
                <a:schemeClr val="tx1"/>
              </a:solidFill>
            </a:endParaRPr>
          </a:p>
        </p:txBody>
      </p:sp>
      <p:pic>
        <p:nvPicPr>
          <p:cNvPr id="4" name="Recorded Sound">
            <a:hlinkClick r:id="" action="ppaction://media"/>
          </p:cNvPr>
          <p:cNvPicPr>
            <a:picLocks noChangeAspect="1"/>
          </p:cNvPicPr>
          <p:nvPr>
            <a:videoFile r:link="rId1"/>
            <p:extLst>
              <p:ext uri="{DAA4B4D4-6D71-4841-9C94-3DE7FCFB9230}">
                <p14:media xmlns:p14="http://schemas.microsoft.com/office/powerpoint/2010/main" xmlns="" r:embed="rId3"/>
              </p:ext>
            </p:extLst>
          </p:nvPr>
        </p:nvPicPr>
        <p:blipFill>
          <a:blip r:embed="rId4"/>
          <a:stretch>
            <a:fillRect/>
          </a:stretch>
        </p:blipFill>
        <p:spPr>
          <a:xfrm>
            <a:off x="1828800" y="3733800"/>
            <a:ext cx="304800" cy="304800"/>
          </a:xfrm>
          <a:prstGeom prst="rect">
            <a:avLst/>
          </a:prstGeom>
        </p:spPr>
      </p:pic>
      <p:pic>
        <p:nvPicPr>
          <p:cNvPr id="5" name="Recorded Sound">
            <a:hlinkClick r:id="" action="ppaction://media"/>
          </p:cNvPr>
          <p:cNvPicPr>
            <a:picLocks noChangeAspect="1"/>
          </p:cNvPicPr>
          <p:nvPr>
            <a:videoFile r:link="rId1"/>
            <p:extLst>
              <p:ext uri="{DAA4B4D4-6D71-4841-9C94-3DE7FCFB9230}">
                <p14:media xmlns:p14="http://schemas.microsoft.com/office/powerpoint/2010/main" xmlns="" r:embed="rId5"/>
              </p:ext>
            </p:extLst>
          </p:nvPr>
        </p:nvPicPr>
        <p:blipFill>
          <a:blip r:embed="rId6"/>
          <a:stretch>
            <a:fillRect/>
          </a:stretch>
        </p:blipFill>
        <p:spPr>
          <a:xfrm>
            <a:off x="1752600" y="4114800"/>
            <a:ext cx="304800" cy="304800"/>
          </a:xfrm>
          <a:prstGeom prst="rect">
            <a:avLst/>
          </a:prstGeom>
        </p:spPr>
      </p:pic>
      <p:pic>
        <p:nvPicPr>
          <p:cNvPr id="6" name="Recorded Sound">
            <a:hlinkClick r:id="" action="ppaction://media"/>
          </p:cNvPr>
          <p:cNvPicPr>
            <a:picLocks noChangeAspect="1"/>
          </p:cNvPicPr>
          <p:nvPr>
            <a:videoFile r:link="rId1"/>
            <p:extLst>
              <p:ext uri="{DAA4B4D4-6D71-4841-9C94-3DE7FCFB9230}">
                <p14:media xmlns:p14="http://schemas.microsoft.com/office/powerpoint/2010/main" xmlns="" r:embed="rId7"/>
              </p:ext>
            </p:extLst>
          </p:nvPr>
        </p:nvPicPr>
        <p:blipFill>
          <a:blip r:embed="rId8"/>
          <a:stretch>
            <a:fillRect/>
          </a:stretch>
        </p:blipFill>
        <p:spPr>
          <a:xfrm>
            <a:off x="2667000" y="4800600"/>
            <a:ext cx="304800" cy="304800"/>
          </a:xfrm>
          <a:prstGeom prst="rect">
            <a:avLst/>
          </a:prstGeom>
        </p:spPr>
      </p:pic>
      <p:cxnSp>
        <p:nvCxnSpPr>
          <p:cNvPr id="8" name="Straight Arrow Connector 7"/>
          <p:cNvCxnSpPr/>
          <p:nvPr/>
        </p:nvCxnSpPr>
        <p:spPr>
          <a:xfrm flipV="1">
            <a:off x="4419600" y="5638799"/>
            <a:ext cx="685800"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4267200" y="6019799"/>
            <a:ext cx="685800"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4729" fill="hold"/>
                                        <p:tgtEl>
                                          <p:spTgt spid="4"/>
                                        </p:tgtEl>
                                      </p:cBhvr>
                                    </p:cmd>
                                  </p:childTnLst>
                                </p:cTn>
                              </p:par>
                            </p:childTnLst>
                          </p:cTn>
                        </p:par>
                      </p:childTnLst>
                    </p:cTn>
                  </p:par>
                </p:childTnLst>
              </p:cTn>
              <p:nextCondLst>
                <p:cond evt="onClick" delay="0">
                  <p:tgtEl>
                    <p:spTgt spid="4"/>
                  </p:tgtEl>
                </p:cond>
              </p:nextCondLst>
            </p:seq>
            <p:video>
              <p:cMediaNode vol="100000">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1" presetClass="mediacall" presetSubtype="0" fill="hold" nodeType="clickEffect">
                                  <p:stCondLst>
                                    <p:cond delay="0"/>
                                  </p:stCondLst>
                                  <p:childTnLst>
                                    <p:cmd type="call" cmd="playFrom(0.0)">
                                      <p:cBhvr>
                                        <p:cTn id="12" dur="5180" fill="hold"/>
                                        <p:tgtEl>
                                          <p:spTgt spid="5"/>
                                        </p:tgtEl>
                                      </p:cBhvr>
                                    </p:cmd>
                                  </p:childTnLst>
                                </p:cTn>
                              </p:par>
                            </p:childTnLst>
                          </p:cTn>
                        </p:par>
                      </p:childTnLst>
                    </p:cTn>
                  </p:par>
                </p:childTnLst>
              </p:cTn>
              <p:nextCondLst>
                <p:cond evt="onClick" delay="0">
                  <p:tgtEl>
                    <p:spTgt spid="5"/>
                  </p:tgtEl>
                </p:cond>
              </p:nextCondLst>
            </p:seq>
            <p:video>
              <p:cMediaNode vol="100000">
                <p:cTn id="13"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video>
            <p:seq concurrent="1" nextAc="seek">
              <p:cTn id="14" restart="whenNotActive" fill="hold" evtFilter="cancelBubble" nodeType="interactiveSeq">
                <p:stCondLst>
                  <p:cond evt="onClick" delay="0">
                    <p:tgtEl>
                      <p:spTgt spid="6"/>
                    </p:tgtEl>
                  </p:cond>
                </p:stCondLst>
                <p:endSync evt="end" delay="0">
                  <p:rtn val="all"/>
                </p:endSync>
                <p:childTnLst>
                  <p:par>
                    <p:cTn id="15" fill="hold">
                      <p:stCondLst>
                        <p:cond delay="0"/>
                      </p:stCondLst>
                      <p:childTnLst>
                        <p:par>
                          <p:cTn id="16" fill="hold">
                            <p:stCondLst>
                              <p:cond delay="0"/>
                            </p:stCondLst>
                            <p:childTnLst>
                              <p:par>
                                <p:cTn id="17" presetID="1" presetClass="mediacall" presetSubtype="0" fill="hold" nodeType="clickEffect">
                                  <p:stCondLst>
                                    <p:cond delay="0"/>
                                  </p:stCondLst>
                                  <p:childTnLst>
                                    <p:cmd type="call" cmd="playFrom(0.0)">
                                      <p:cBhvr>
                                        <p:cTn id="18" dur="4650" fill="hold"/>
                                        <p:tgtEl>
                                          <p:spTgt spid="6"/>
                                        </p:tgtEl>
                                      </p:cBhvr>
                                    </p:cmd>
                                  </p:childTnLst>
                                </p:cTn>
                              </p:par>
                            </p:childTnLst>
                          </p:cTn>
                        </p:par>
                      </p:childTnLst>
                    </p:cTn>
                  </p:par>
                </p:childTnLst>
              </p:cTn>
              <p:nextCondLst>
                <p:cond evt="onClick" delay="0">
                  <p:tgtEl>
                    <p:spTgt spid="6"/>
                  </p:tgtEl>
                </p:cond>
              </p:nextCondLst>
            </p:seq>
            <p:video>
              <p:cMediaNode vol="100000">
                <p:cTn id="19"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vide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r>
              <a:rPr lang="en-US" dirty="0" err="1" smtClean="0"/>
              <a:t>Amaato</a:t>
            </a:r>
            <a:r>
              <a:rPr lang="en-US" dirty="0" smtClean="0"/>
              <a:t>       Boats </a:t>
            </a:r>
          </a:p>
          <a:p>
            <a:r>
              <a:rPr lang="en-US" dirty="0" smtClean="0"/>
              <a:t>Amato          The young (plural)</a:t>
            </a:r>
          </a:p>
          <a:p>
            <a:endParaRPr lang="en-US" dirty="0" smtClean="0"/>
          </a:p>
          <a:p>
            <a:r>
              <a:rPr lang="en-US" dirty="0" err="1" smtClean="0"/>
              <a:t>Akaato</a:t>
            </a:r>
            <a:r>
              <a:rPr lang="en-US" dirty="0" smtClean="0"/>
              <a:t>       Small boat</a:t>
            </a:r>
          </a:p>
          <a:p>
            <a:r>
              <a:rPr lang="en-US" dirty="0" smtClean="0"/>
              <a:t>Akato        Young (Singular, diminutive)</a:t>
            </a:r>
          </a:p>
          <a:p>
            <a:endParaRPr lang="en-US" dirty="0" smtClean="0"/>
          </a:p>
          <a:p>
            <a:r>
              <a:rPr lang="en-US" dirty="0" err="1" smtClean="0"/>
              <a:t>Avuumye</a:t>
            </a:r>
            <a:r>
              <a:rPr lang="en-US" dirty="0" smtClean="0"/>
              <a:t>      He / she has roared.</a:t>
            </a:r>
          </a:p>
          <a:p>
            <a:r>
              <a:rPr lang="en-US" dirty="0" err="1" smtClean="0"/>
              <a:t>Avumye</a:t>
            </a:r>
            <a:r>
              <a:rPr lang="en-US" dirty="0" smtClean="0"/>
              <a:t>         He/ she has abused.</a:t>
            </a:r>
            <a:endParaRPr lang="en-US" dirty="0"/>
          </a:p>
        </p:txBody>
      </p:sp>
      <p:pic>
        <p:nvPicPr>
          <p:cNvPr id="4" name="Recorded Sound">
            <a:hlinkClick r:id="" action="ppaction://media"/>
          </p:cNvPr>
          <p:cNvPicPr>
            <a:picLocks noChangeAspect="1"/>
          </p:cNvPicPr>
          <p:nvPr>
            <a:videoFile r:link="rId1"/>
            <p:extLst>
              <p:ext uri="{DAA4B4D4-6D71-4841-9C94-3DE7FCFB9230}">
                <p14:media xmlns:p14="http://schemas.microsoft.com/office/powerpoint/2010/main" xmlns="" r:embed="rId3"/>
              </p:ext>
            </p:extLst>
          </p:nvPr>
        </p:nvPicPr>
        <p:blipFill>
          <a:blip r:embed="rId4"/>
          <a:stretch>
            <a:fillRect/>
          </a:stretch>
        </p:blipFill>
        <p:spPr>
          <a:xfrm>
            <a:off x="2286000" y="457200"/>
            <a:ext cx="304800" cy="304800"/>
          </a:xfrm>
          <a:prstGeom prst="rect">
            <a:avLst/>
          </a:prstGeom>
        </p:spPr>
      </p:pic>
      <p:pic>
        <p:nvPicPr>
          <p:cNvPr id="5" name="Recorded Sound">
            <a:hlinkClick r:id="" action="ppaction://media"/>
          </p:cNvPr>
          <p:cNvPicPr>
            <a:picLocks noChangeAspect="1"/>
          </p:cNvPicPr>
          <p:nvPr>
            <a:videoFile r:link="rId1"/>
            <p:extLst>
              <p:ext uri="{DAA4B4D4-6D71-4841-9C94-3DE7FCFB9230}">
                <p14:media xmlns:p14="http://schemas.microsoft.com/office/powerpoint/2010/main" xmlns="" r:embed="rId5"/>
              </p:ext>
            </p:extLst>
          </p:nvPr>
        </p:nvPicPr>
        <p:blipFill>
          <a:blip r:embed="rId4"/>
          <a:stretch>
            <a:fillRect/>
          </a:stretch>
        </p:blipFill>
        <p:spPr>
          <a:xfrm>
            <a:off x="2209800" y="1066800"/>
            <a:ext cx="304800" cy="304800"/>
          </a:xfrm>
          <a:prstGeom prst="rect">
            <a:avLst/>
          </a:prstGeom>
        </p:spPr>
      </p:pic>
      <p:pic>
        <p:nvPicPr>
          <p:cNvPr id="6" name="Recorded Sound">
            <a:hlinkClick r:id="" action="ppaction://media"/>
          </p:cNvPr>
          <p:cNvPicPr>
            <a:picLocks noChangeAspect="1"/>
          </p:cNvPicPr>
          <p:nvPr>
            <a:videoFile r:link="rId1"/>
            <p:extLst>
              <p:ext uri="{DAA4B4D4-6D71-4841-9C94-3DE7FCFB9230}">
                <p14:media xmlns:p14="http://schemas.microsoft.com/office/powerpoint/2010/main" xmlns="" r:embed="rId6"/>
              </p:ext>
            </p:extLst>
          </p:nvPr>
        </p:nvPicPr>
        <p:blipFill>
          <a:blip r:embed="rId4"/>
          <a:stretch>
            <a:fillRect/>
          </a:stretch>
        </p:blipFill>
        <p:spPr>
          <a:xfrm>
            <a:off x="2209800" y="2209800"/>
            <a:ext cx="304800" cy="304800"/>
          </a:xfrm>
          <a:prstGeom prst="rect">
            <a:avLst/>
          </a:prstGeom>
        </p:spPr>
      </p:pic>
      <p:pic>
        <p:nvPicPr>
          <p:cNvPr id="7" name="Recorded Sound">
            <a:hlinkClick r:id="" action="ppaction://media"/>
          </p:cNvPr>
          <p:cNvPicPr>
            <a:picLocks noChangeAspect="1"/>
          </p:cNvPicPr>
          <p:nvPr>
            <a:videoFile r:link="rId1"/>
            <p:extLst>
              <p:ext uri="{DAA4B4D4-6D71-4841-9C94-3DE7FCFB9230}">
                <p14:media xmlns:p14="http://schemas.microsoft.com/office/powerpoint/2010/main" xmlns="" r:embed="rId7"/>
              </p:ext>
            </p:extLst>
          </p:nvPr>
        </p:nvPicPr>
        <p:blipFill>
          <a:blip r:embed="rId4"/>
          <a:stretch>
            <a:fillRect/>
          </a:stretch>
        </p:blipFill>
        <p:spPr>
          <a:xfrm>
            <a:off x="1905000" y="2743200"/>
            <a:ext cx="304800" cy="304800"/>
          </a:xfrm>
          <a:prstGeom prst="rect">
            <a:avLst/>
          </a:prstGeom>
        </p:spPr>
      </p:pic>
      <p:pic>
        <p:nvPicPr>
          <p:cNvPr id="8" name="Recorded Sound">
            <a:hlinkClick r:id="" action="ppaction://media"/>
          </p:cNvPr>
          <p:cNvPicPr>
            <a:picLocks noChangeAspect="1"/>
          </p:cNvPicPr>
          <p:nvPr>
            <a:videoFile r:link="rId1"/>
            <p:extLst>
              <p:ext uri="{DAA4B4D4-6D71-4841-9C94-3DE7FCFB9230}">
                <p14:media xmlns:p14="http://schemas.microsoft.com/office/powerpoint/2010/main" xmlns="" r:embed="rId9"/>
              </p:ext>
            </p:extLst>
          </p:nvPr>
        </p:nvPicPr>
        <p:blipFill>
          <a:blip r:embed="rId4"/>
          <a:stretch>
            <a:fillRect/>
          </a:stretch>
        </p:blipFill>
        <p:spPr>
          <a:xfrm>
            <a:off x="2514600" y="4038600"/>
            <a:ext cx="304800" cy="304800"/>
          </a:xfrm>
          <a:prstGeom prst="rect">
            <a:avLst/>
          </a:prstGeom>
        </p:spPr>
      </p:pic>
      <p:pic>
        <p:nvPicPr>
          <p:cNvPr id="9" name="Recorded Sound">
            <a:hlinkClick r:id="" action="ppaction://media"/>
          </p:cNvPr>
          <p:cNvPicPr>
            <a:picLocks noChangeAspect="1"/>
          </p:cNvPicPr>
          <p:nvPr>
            <a:videoFile r:link="rId1"/>
            <p:extLst>
              <p:ext uri="{DAA4B4D4-6D71-4841-9C94-3DE7FCFB9230}">
                <p14:media xmlns:p14="http://schemas.microsoft.com/office/powerpoint/2010/main" xmlns="" r:embed="rId11"/>
              </p:ext>
            </p:extLst>
          </p:nvPr>
        </p:nvPicPr>
        <p:blipFill>
          <a:blip r:embed="rId4"/>
          <a:stretch>
            <a:fillRect/>
          </a:stretch>
        </p:blipFill>
        <p:spPr>
          <a:xfrm>
            <a:off x="2362200" y="45720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5250" fill="hold"/>
                                        <p:tgtEl>
                                          <p:spTgt spid="4"/>
                                        </p:tgtEl>
                                      </p:cBhvr>
                                    </p:cmd>
                                  </p:childTnLst>
                                </p:cTn>
                              </p:par>
                            </p:childTnLst>
                          </p:cTn>
                        </p:par>
                      </p:childTnLst>
                    </p:cTn>
                  </p:par>
                </p:childTnLst>
              </p:cTn>
              <p:nextCondLst>
                <p:cond evt="onClick" delay="0">
                  <p:tgtEl>
                    <p:spTgt spid="4"/>
                  </p:tgtEl>
                </p:cond>
              </p:nextCondLst>
            </p:seq>
            <p:video>
              <p:cMediaNode vol="100000">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1" presetClass="mediacall" presetSubtype="0" fill="hold" nodeType="clickEffect">
                                  <p:stCondLst>
                                    <p:cond delay="0"/>
                                  </p:stCondLst>
                                  <p:childTnLst>
                                    <p:cmd type="call" cmd="playFrom(0.0)">
                                      <p:cBhvr>
                                        <p:cTn id="12" dur="5180" fill="hold"/>
                                        <p:tgtEl>
                                          <p:spTgt spid="5"/>
                                        </p:tgtEl>
                                      </p:cBhvr>
                                    </p:cmd>
                                  </p:childTnLst>
                                </p:cTn>
                              </p:par>
                            </p:childTnLst>
                          </p:cTn>
                        </p:par>
                      </p:childTnLst>
                    </p:cTn>
                  </p:par>
                </p:childTnLst>
              </p:cTn>
              <p:nextCondLst>
                <p:cond evt="onClick" delay="0">
                  <p:tgtEl>
                    <p:spTgt spid="5"/>
                  </p:tgtEl>
                </p:cond>
              </p:nextCondLst>
            </p:seq>
            <p:video>
              <p:cMediaNode vol="100000">
                <p:cTn id="13"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video>
            <p:seq concurrent="1" nextAc="seek">
              <p:cTn id="14" restart="whenNotActive" fill="hold" evtFilter="cancelBubble" nodeType="interactiveSeq">
                <p:stCondLst>
                  <p:cond evt="onClick" delay="0">
                    <p:tgtEl>
                      <p:spTgt spid="6"/>
                    </p:tgtEl>
                  </p:cond>
                </p:stCondLst>
                <p:endSync evt="end" delay="0">
                  <p:rtn val="all"/>
                </p:endSync>
                <p:childTnLst>
                  <p:par>
                    <p:cTn id="15" fill="hold">
                      <p:stCondLst>
                        <p:cond delay="0"/>
                      </p:stCondLst>
                      <p:childTnLst>
                        <p:par>
                          <p:cTn id="16" fill="hold">
                            <p:stCondLst>
                              <p:cond delay="0"/>
                            </p:stCondLst>
                            <p:childTnLst>
                              <p:par>
                                <p:cTn id="17" presetID="1" presetClass="mediacall" presetSubtype="0" fill="hold" nodeType="clickEffect">
                                  <p:stCondLst>
                                    <p:cond delay="0"/>
                                  </p:stCondLst>
                                  <p:childTnLst>
                                    <p:cmd type="call" cmd="playFrom(0.0)">
                                      <p:cBhvr>
                                        <p:cTn id="18" dur="5270" fill="hold"/>
                                        <p:tgtEl>
                                          <p:spTgt spid="6"/>
                                        </p:tgtEl>
                                      </p:cBhvr>
                                    </p:cmd>
                                  </p:childTnLst>
                                </p:cTn>
                              </p:par>
                            </p:childTnLst>
                          </p:cTn>
                        </p:par>
                      </p:childTnLst>
                    </p:cTn>
                  </p:par>
                </p:childTnLst>
              </p:cTn>
              <p:nextCondLst>
                <p:cond evt="onClick" delay="0">
                  <p:tgtEl>
                    <p:spTgt spid="6"/>
                  </p:tgtEl>
                </p:cond>
              </p:nextCondLst>
            </p:seq>
            <p:video>
              <p:cMediaNode vol="100000">
                <p:cTn id="19"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video>
            <p:seq concurrent="1" nextAc="seek">
              <p:cTn id="20" restart="whenNotActive" fill="hold" evtFilter="cancelBubble" nodeType="interactiveSeq">
                <p:stCondLst>
                  <p:cond evt="onClick" delay="0">
                    <p:tgtEl>
                      <p:spTgt spid="7"/>
                    </p:tgtEl>
                  </p:cond>
                </p:stCondLst>
                <p:endSync evt="end" delay="0">
                  <p:rtn val="all"/>
                </p:endSync>
                <p:childTnLst>
                  <p:par>
                    <p:cTn id="21" fill="hold">
                      <p:stCondLst>
                        <p:cond delay="0"/>
                      </p:stCondLst>
                      <p:childTnLst>
                        <p:par>
                          <p:cTn id="22" fill="hold">
                            <p:stCondLst>
                              <p:cond delay="0"/>
                            </p:stCondLst>
                            <p:childTnLst>
                              <p:par>
                                <p:cTn id="23" presetID="1" presetClass="mediacall" presetSubtype="0" fill="hold" nodeType="clickEffect">
                                  <p:stCondLst>
                                    <p:cond delay="0"/>
                                  </p:stCondLst>
                                  <p:childTnLst>
                                    <p:cmd type="call" cmd="playFrom(0.0)">
                                      <p:cBhvr>
                                        <p:cTn id="24" dur="5420" fill="hold"/>
                                        <p:tgtEl>
                                          <p:spTgt spid="7"/>
                                        </p:tgtEl>
                                      </p:cBhvr>
                                    </p:cmd>
                                  </p:childTnLst>
                                </p:cTn>
                              </p:par>
                            </p:childTnLst>
                          </p:cTn>
                        </p:par>
                      </p:childTnLst>
                    </p:cTn>
                  </p:par>
                </p:childTnLst>
              </p:cTn>
              <p:nextCondLst>
                <p:cond evt="onClick" delay="0">
                  <p:tgtEl>
                    <p:spTgt spid="7"/>
                  </p:tgtEl>
                </p:cond>
              </p:nextCondLst>
            </p:seq>
            <p:video>
              <p:cMediaNode vol="100000">
                <p:cTn id="25"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video>
            <p:seq concurrent="1" nextAc="seek">
              <p:cTn id="26" restart="whenNotActive" fill="hold" evtFilter="cancelBubble" nodeType="interactiveSeq">
                <p:stCondLst>
                  <p:cond evt="onClick" delay="0">
                    <p:tgtEl>
                      <p:spTgt spid="8"/>
                    </p:tgtEl>
                  </p:cond>
                </p:stCondLst>
                <p:endSync evt="end" delay="0">
                  <p:rtn val="all"/>
                </p:endSync>
                <p:childTnLst>
                  <p:par>
                    <p:cTn id="27" fill="hold">
                      <p:stCondLst>
                        <p:cond delay="0"/>
                      </p:stCondLst>
                      <p:childTnLst>
                        <p:par>
                          <p:cTn id="28" fill="hold">
                            <p:stCondLst>
                              <p:cond delay="0"/>
                            </p:stCondLst>
                            <p:childTnLst>
                              <p:par>
                                <p:cTn id="29" presetID="1" presetClass="mediacall" presetSubtype="0" fill="hold" nodeType="clickEffect">
                                  <p:stCondLst>
                                    <p:cond delay="0"/>
                                  </p:stCondLst>
                                  <p:childTnLst>
                                    <p:cmd type="call" cmd="playFrom(0.0)">
                                      <p:cBhvr>
                                        <p:cTn id="30" dur="6249" fill="hold"/>
                                        <p:tgtEl>
                                          <p:spTgt spid="8"/>
                                        </p:tgtEl>
                                      </p:cBhvr>
                                    </p:cmd>
                                  </p:childTnLst>
                                </p:cTn>
                              </p:par>
                            </p:childTnLst>
                          </p:cTn>
                        </p:par>
                      </p:childTnLst>
                    </p:cTn>
                  </p:par>
                </p:childTnLst>
              </p:cTn>
              <p:nextCondLst>
                <p:cond evt="onClick" delay="0">
                  <p:tgtEl>
                    <p:spTgt spid="8"/>
                  </p:tgtEl>
                </p:cond>
              </p:nextCondLst>
            </p:seq>
            <p:video>
              <p:cMediaNode vol="100000">
                <p:cTn id="31"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video>
            <p:seq concurrent="1" nextAc="seek">
              <p:cTn id="32" restart="whenNotActive" fill="hold" evtFilter="cancelBubble" nodeType="interactiveSeq">
                <p:stCondLst>
                  <p:cond evt="onClick" delay="0">
                    <p:tgtEl>
                      <p:spTgt spid="9"/>
                    </p:tgtEl>
                  </p:cond>
                </p:stCondLst>
                <p:endSync evt="end" delay="0">
                  <p:rtn val="all"/>
                </p:endSync>
                <p:childTnLst>
                  <p:par>
                    <p:cTn id="33" fill="hold">
                      <p:stCondLst>
                        <p:cond delay="0"/>
                      </p:stCondLst>
                      <p:childTnLst>
                        <p:par>
                          <p:cTn id="34" fill="hold">
                            <p:stCondLst>
                              <p:cond delay="0"/>
                            </p:stCondLst>
                            <p:childTnLst>
                              <p:par>
                                <p:cTn id="35" presetID="1" presetClass="mediacall" presetSubtype="0" fill="hold" nodeType="clickEffect">
                                  <p:stCondLst>
                                    <p:cond delay="0"/>
                                  </p:stCondLst>
                                  <p:childTnLst>
                                    <p:cmd type="call" cmd="playFrom(0.0)">
                                      <p:cBhvr>
                                        <p:cTn id="36" dur="3150" fill="hold"/>
                                        <p:tgtEl>
                                          <p:spTgt spid="9"/>
                                        </p:tgtEl>
                                      </p:cBhvr>
                                    </p:cmd>
                                  </p:childTnLst>
                                </p:cTn>
                              </p:par>
                            </p:childTnLst>
                          </p:cTn>
                        </p:par>
                      </p:childTnLst>
                    </p:cTn>
                  </p:par>
                </p:childTnLst>
              </p:cTn>
              <p:nextCondLst>
                <p:cond evt="onClick" delay="0">
                  <p:tgtEl>
                    <p:spTgt spid="9"/>
                  </p:tgtEl>
                </p:cond>
              </p:nextCondLst>
            </p:seq>
            <p:video>
              <p:cMediaNode vol="100000">
                <p:cTn id="37" fill="hold" display="0">
                  <p:stCondLst>
                    <p:cond delay="indefinite"/>
                  </p:stCondLst>
                  <p:endCondLst>
                    <p:cond evt="onNext" delay="0">
                      <p:tgtEl>
                        <p:sldTgt/>
                      </p:tgtEl>
                    </p:cond>
                    <p:cond evt="onPrev" delay="0">
                      <p:tgtEl>
                        <p:sldTgt/>
                      </p:tgtEl>
                    </p:cond>
                    <p:cond evt="onStopAudio" delay="0">
                      <p:tgtEl>
                        <p:sldTgt/>
                      </p:tgtEl>
                    </p:cond>
                  </p:endCondLst>
                </p:cTn>
                <p:tgtEl>
                  <p:spTgt spid="9"/>
                </p:tgtEl>
              </p:cMediaNode>
            </p:vide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rmAutofit lnSpcReduction="10000"/>
          </a:bodyPr>
          <a:lstStyle/>
          <a:p>
            <a:pPr>
              <a:buNone/>
            </a:pPr>
            <a:r>
              <a:rPr lang="en-US" dirty="0" smtClean="0"/>
              <a:t>But when a vowel at the beginning of a word is followed by double consonants, the vowel sound at the beginning is short.</a:t>
            </a:r>
          </a:p>
          <a:p>
            <a:pPr>
              <a:buNone/>
            </a:pPr>
            <a:endParaRPr lang="en-US" dirty="0" smtClean="0"/>
          </a:p>
          <a:p>
            <a:pPr>
              <a:buNone/>
            </a:pPr>
            <a:r>
              <a:rPr lang="en-US" dirty="0" smtClean="0"/>
              <a:t>Abba        He/ She steals.</a:t>
            </a:r>
          </a:p>
          <a:p>
            <a:pPr>
              <a:buNone/>
            </a:pPr>
            <a:r>
              <a:rPr lang="en-US" dirty="0" smtClean="0"/>
              <a:t>Aba        He/ she is.</a:t>
            </a:r>
          </a:p>
          <a:p>
            <a:pPr>
              <a:buNone/>
            </a:pPr>
            <a:r>
              <a:rPr lang="en-US" dirty="0" smtClean="0"/>
              <a:t>Atta       She/ He kills.</a:t>
            </a:r>
          </a:p>
          <a:p>
            <a:pPr>
              <a:buNone/>
            </a:pPr>
            <a:r>
              <a:rPr lang="en-US" dirty="0" smtClean="0"/>
              <a:t>Ata        He/ She lets go (releases).</a:t>
            </a:r>
          </a:p>
          <a:p>
            <a:pPr>
              <a:buNone/>
            </a:pPr>
            <a:r>
              <a:rPr lang="en-US" dirty="0" smtClean="0"/>
              <a:t>Assa      She/ He breathes.</a:t>
            </a:r>
          </a:p>
          <a:p>
            <a:pPr>
              <a:buNone/>
            </a:pPr>
            <a:r>
              <a:rPr lang="en-US" dirty="0" err="1" smtClean="0"/>
              <a:t>Asa</a:t>
            </a:r>
            <a:r>
              <a:rPr lang="en-US" dirty="0" smtClean="0"/>
              <a:t>       He / she grinds. </a:t>
            </a:r>
          </a:p>
          <a:p>
            <a:pPr>
              <a:buNone/>
            </a:pPr>
            <a:r>
              <a:rPr lang="en-US" dirty="0" smtClean="0"/>
              <a:t>Ekka     It is coming down.</a:t>
            </a:r>
          </a:p>
          <a:p>
            <a:pPr>
              <a:buNone/>
            </a:pPr>
            <a:r>
              <a:rPr lang="en-US" dirty="0" smtClean="0"/>
              <a:t>Eka      Home</a:t>
            </a:r>
            <a:endParaRPr lang="en-US" dirty="0"/>
          </a:p>
        </p:txBody>
      </p:sp>
      <p:pic>
        <p:nvPicPr>
          <p:cNvPr id="7" name="Recorded Sound">
            <a:hlinkClick r:id="" action="ppaction://media"/>
          </p:cNvPr>
          <p:cNvPicPr>
            <a:picLocks noChangeAspect="1"/>
          </p:cNvPicPr>
          <p:nvPr>
            <a:videoFile r:link="rId1"/>
            <p:extLst>
              <p:ext uri="{DAA4B4D4-6D71-4841-9C94-3DE7FCFB9230}">
                <p14:media xmlns:p14="http://schemas.microsoft.com/office/powerpoint/2010/main" xmlns="" r:embed="rId3"/>
              </p:ext>
            </p:extLst>
          </p:nvPr>
        </p:nvPicPr>
        <p:blipFill>
          <a:blip r:embed="rId4"/>
          <a:stretch>
            <a:fillRect/>
          </a:stretch>
        </p:blipFill>
        <p:spPr>
          <a:xfrm>
            <a:off x="1600200" y="2362200"/>
            <a:ext cx="304800" cy="304800"/>
          </a:xfrm>
          <a:prstGeom prst="rect">
            <a:avLst/>
          </a:prstGeom>
        </p:spPr>
      </p:pic>
      <p:pic>
        <p:nvPicPr>
          <p:cNvPr id="4" name="Recorded Sound">
            <a:hlinkClick r:id="" action="ppaction://media"/>
          </p:cNvPr>
          <p:cNvPicPr>
            <a:picLocks noChangeAspect="1"/>
          </p:cNvPicPr>
          <p:nvPr>
            <a:videoFile r:link="rId1"/>
            <p:extLst>
              <p:ext uri="{DAA4B4D4-6D71-4841-9C94-3DE7FCFB9230}">
                <p14:media xmlns:p14="http://schemas.microsoft.com/office/powerpoint/2010/main" xmlns="" r:embed="rId5"/>
              </p:ext>
            </p:extLst>
          </p:nvPr>
        </p:nvPicPr>
        <p:blipFill>
          <a:blip r:embed="rId6"/>
          <a:stretch>
            <a:fillRect/>
          </a:stretch>
        </p:blipFill>
        <p:spPr>
          <a:xfrm>
            <a:off x="1371600" y="2819400"/>
            <a:ext cx="304800" cy="304800"/>
          </a:xfrm>
          <a:prstGeom prst="rect">
            <a:avLst/>
          </a:prstGeom>
        </p:spPr>
      </p:pic>
      <p:pic>
        <p:nvPicPr>
          <p:cNvPr id="5" name="Recorded Sound">
            <a:hlinkClick r:id="" action="ppaction://media"/>
          </p:cNvPr>
          <p:cNvPicPr>
            <a:picLocks noChangeAspect="1"/>
          </p:cNvPicPr>
          <p:nvPr>
            <a:videoFile r:link="rId1"/>
            <p:extLst>
              <p:ext uri="{DAA4B4D4-6D71-4841-9C94-3DE7FCFB9230}">
                <p14:media xmlns:p14="http://schemas.microsoft.com/office/powerpoint/2010/main" xmlns="" r:embed="rId7"/>
              </p:ext>
            </p:extLst>
          </p:nvPr>
        </p:nvPicPr>
        <p:blipFill>
          <a:blip r:embed="rId6"/>
          <a:stretch>
            <a:fillRect/>
          </a:stretch>
        </p:blipFill>
        <p:spPr>
          <a:xfrm>
            <a:off x="1447800" y="3352800"/>
            <a:ext cx="304800" cy="304800"/>
          </a:xfrm>
          <a:prstGeom prst="rect">
            <a:avLst/>
          </a:prstGeom>
        </p:spPr>
      </p:pic>
      <p:pic>
        <p:nvPicPr>
          <p:cNvPr id="6" name="Recorded Sound">
            <a:hlinkClick r:id="" action="ppaction://media"/>
          </p:cNvPr>
          <p:cNvPicPr>
            <a:picLocks noChangeAspect="1"/>
          </p:cNvPicPr>
          <p:nvPr>
            <a:videoFile r:link="rId1"/>
            <p:extLst>
              <p:ext uri="{DAA4B4D4-6D71-4841-9C94-3DE7FCFB9230}">
                <p14:media xmlns:p14="http://schemas.microsoft.com/office/powerpoint/2010/main" xmlns="" r:embed="rId8"/>
              </p:ext>
            </p:extLst>
          </p:nvPr>
        </p:nvPicPr>
        <p:blipFill>
          <a:blip r:embed="rId6"/>
          <a:stretch>
            <a:fillRect/>
          </a:stretch>
        </p:blipFill>
        <p:spPr>
          <a:xfrm>
            <a:off x="1447800" y="3962400"/>
            <a:ext cx="304800" cy="304800"/>
          </a:xfrm>
          <a:prstGeom prst="rect">
            <a:avLst/>
          </a:prstGeom>
        </p:spPr>
      </p:pic>
      <p:pic>
        <p:nvPicPr>
          <p:cNvPr id="8" name="Recorded Sound">
            <a:hlinkClick r:id="" action="ppaction://media"/>
          </p:cNvPr>
          <p:cNvPicPr>
            <a:picLocks noChangeAspect="1"/>
          </p:cNvPicPr>
          <p:nvPr>
            <a:videoFile r:link="rId1"/>
            <p:extLst>
              <p:ext uri="{DAA4B4D4-6D71-4841-9C94-3DE7FCFB9230}">
                <p14:media xmlns:p14="http://schemas.microsoft.com/office/powerpoint/2010/main" xmlns="" r:embed="rId9"/>
              </p:ext>
            </p:extLst>
          </p:nvPr>
        </p:nvPicPr>
        <p:blipFill>
          <a:blip r:embed="rId6"/>
          <a:stretch>
            <a:fillRect/>
          </a:stretch>
        </p:blipFill>
        <p:spPr>
          <a:xfrm>
            <a:off x="1524000" y="4495800"/>
            <a:ext cx="304800" cy="304800"/>
          </a:xfrm>
          <a:prstGeom prst="rect">
            <a:avLst/>
          </a:prstGeom>
        </p:spPr>
      </p:pic>
      <p:pic>
        <p:nvPicPr>
          <p:cNvPr id="9" name="Recorded Sound">
            <a:hlinkClick r:id="" action="ppaction://media"/>
          </p:cNvPr>
          <p:cNvPicPr>
            <a:picLocks noChangeAspect="1"/>
          </p:cNvPicPr>
          <p:nvPr>
            <a:videoFile r:link="rId1"/>
            <p:extLst>
              <p:ext uri="{DAA4B4D4-6D71-4841-9C94-3DE7FCFB9230}">
                <p14:media xmlns:p14="http://schemas.microsoft.com/office/powerpoint/2010/main" xmlns="" r:embed="rId11"/>
              </p:ext>
            </p:extLst>
          </p:nvPr>
        </p:nvPicPr>
        <p:blipFill>
          <a:blip r:embed="rId6"/>
          <a:stretch>
            <a:fillRect/>
          </a:stretch>
        </p:blipFill>
        <p:spPr>
          <a:xfrm>
            <a:off x="1371600" y="5029200"/>
            <a:ext cx="304800" cy="304800"/>
          </a:xfrm>
          <a:prstGeom prst="rect">
            <a:avLst/>
          </a:prstGeom>
        </p:spPr>
      </p:pic>
      <p:pic>
        <p:nvPicPr>
          <p:cNvPr id="10" name="Recorded Sound">
            <a:hlinkClick r:id="" action="ppaction://media"/>
          </p:cNvPr>
          <p:cNvPicPr>
            <a:picLocks noChangeAspect="1"/>
          </p:cNvPicPr>
          <p:nvPr>
            <a:videoFile r:link="rId1"/>
            <p:extLst>
              <p:ext uri="{DAA4B4D4-6D71-4841-9C94-3DE7FCFB9230}">
                <p14:media xmlns:p14="http://schemas.microsoft.com/office/powerpoint/2010/main" xmlns="" r:embed="rId13"/>
              </p:ext>
            </p:extLst>
          </p:nvPr>
        </p:nvPicPr>
        <p:blipFill>
          <a:blip r:embed="rId6"/>
          <a:stretch>
            <a:fillRect/>
          </a:stretch>
        </p:blipFill>
        <p:spPr>
          <a:xfrm>
            <a:off x="1447800" y="5486400"/>
            <a:ext cx="304800" cy="304800"/>
          </a:xfrm>
          <a:prstGeom prst="rect">
            <a:avLst/>
          </a:prstGeom>
        </p:spPr>
      </p:pic>
      <p:pic>
        <p:nvPicPr>
          <p:cNvPr id="11" name="Recorded Sound">
            <a:hlinkClick r:id="" action="ppaction://media"/>
          </p:cNvPr>
          <p:cNvPicPr>
            <a:picLocks noChangeAspect="1"/>
          </p:cNvPicPr>
          <p:nvPr>
            <a:videoFile r:link="rId1"/>
            <p:extLst>
              <p:ext uri="{DAA4B4D4-6D71-4841-9C94-3DE7FCFB9230}">
                <p14:media xmlns:p14="http://schemas.microsoft.com/office/powerpoint/2010/main" xmlns="" r:embed="rId15"/>
              </p:ext>
            </p:extLst>
          </p:nvPr>
        </p:nvPicPr>
        <p:blipFill>
          <a:blip r:embed="rId6"/>
          <a:stretch>
            <a:fillRect/>
          </a:stretch>
        </p:blipFill>
        <p:spPr>
          <a:xfrm>
            <a:off x="1295400" y="60960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3990" fill="hold"/>
                                        <p:tgtEl>
                                          <p:spTgt spid="7"/>
                                        </p:tgtEl>
                                      </p:cBhvr>
                                    </p:cmd>
                                  </p:childTnLst>
                                </p:cTn>
                              </p:par>
                            </p:childTnLst>
                          </p:cTn>
                        </p:par>
                      </p:childTnLst>
                    </p:cTn>
                  </p:par>
                </p:childTnLst>
              </p:cTn>
              <p:nextCondLst>
                <p:cond evt="onClick" delay="0">
                  <p:tgtEl>
                    <p:spTgt spid="7"/>
                  </p:tgtEl>
                </p:cond>
              </p:nextCondLst>
            </p:seq>
            <p:video>
              <p:cMediaNode vol="100000">
                <p:cTn id="7"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1" presetClass="mediacall" presetSubtype="0" fill="hold" nodeType="clickEffect">
                                  <p:stCondLst>
                                    <p:cond delay="0"/>
                                  </p:stCondLst>
                                  <p:childTnLst>
                                    <p:cmd type="call" cmd="playFrom(0.0)">
                                      <p:cBhvr>
                                        <p:cTn id="12" dur="3890" fill="hold"/>
                                        <p:tgtEl>
                                          <p:spTgt spid="4"/>
                                        </p:tgtEl>
                                      </p:cBhvr>
                                    </p:cmd>
                                  </p:childTnLst>
                                </p:cTn>
                              </p:par>
                            </p:childTnLst>
                          </p:cTn>
                        </p:par>
                      </p:childTnLst>
                    </p:cTn>
                  </p:par>
                </p:childTnLst>
              </p:cTn>
              <p:nextCondLst>
                <p:cond evt="onClick" delay="0">
                  <p:tgtEl>
                    <p:spTgt spid="4"/>
                  </p:tgtEl>
                </p:cond>
              </p:nextCondLst>
            </p:seq>
            <p:video>
              <p:cMediaNode vol="100000">
                <p:cTn id="13"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video>
            <p:seq concurrent="1" nextAc="seek">
              <p:cTn id="14" restart="whenNotActive" fill="hold" evtFilter="cancelBubble" nodeType="interactiveSeq">
                <p:stCondLst>
                  <p:cond evt="onClick" delay="0">
                    <p:tgtEl>
                      <p:spTgt spid="5"/>
                    </p:tgtEl>
                  </p:cond>
                </p:stCondLst>
                <p:endSync evt="end" delay="0">
                  <p:rtn val="all"/>
                </p:endSync>
                <p:childTnLst>
                  <p:par>
                    <p:cTn id="15" fill="hold">
                      <p:stCondLst>
                        <p:cond delay="0"/>
                      </p:stCondLst>
                      <p:childTnLst>
                        <p:par>
                          <p:cTn id="16" fill="hold">
                            <p:stCondLst>
                              <p:cond delay="0"/>
                            </p:stCondLst>
                            <p:childTnLst>
                              <p:par>
                                <p:cTn id="17" presetID="1" presetClass="mediacall" presetSubtype="0" fill="hold" nodeType="clickEffect">
                                  <p:stCondLst>
                                    <p:cond delay="0"/>
                                  </p:stCondLst>
                                  <p:childTnLst>
                                    <p:cmd type="call" cmd="playFrom(0.0)">
                                      <p:cBhvr>
                                        <p:cTn id="18" dur="3820" fill="hold"/>
                                        <p:tgtEl>
                                          <p:spTgt spid="5"/>
                                        </p:tgtEl>
                                      </p:cBhvr>
                                    </p:cmd>
                                  </p:childTnLst>
                                </p:cTn>
                              </p:par>
                            </p:childTnLst>
                          </p:cTn>
                        </p:par>
                      </p:childTnLst>
                    </p:cTn>
                  </p:par>
                </p:childTnLst>
              </p:cTn>
              <p:nextCondLst>
                <p:cond evt="onClick" delay="0">
                  <p:tgtEl>
                    <p:spTgt spid="5"/>
                  </p:tgtEl>
                </p:cond>
              </p:nextCondLst>
            </p:seq>
            <p:video>
              <p:cMediaNode vol="100000">
                <p:cTn id="19"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video>
            <p:seq concurrent="1" nextAc="seek">
              <p:cTn id="20" restart="whenNotActive" fill="hold" evtFilter="cancelBubble" nodeType="interactiveSeq">
                <p:stCondLst>
                  <p:cond evt="onClick" delay="0">
                    <p:tgtEl>
                      <p:spTgt spid="6"/>
                    </p:tgtEl>
                  </p:cond>
                </p:stCondLst>
                <p:endSync evt="end" delay="0">
                  <p:rtn val="all"/>
                </p:endSync>
                <p:childTnLst>
                  <p:par>
                    <p:cTn id="21" fill="hold">
                      <p:stCondLst>
                        <p:cond delay="0"/>
                      </p:stCondLst>
                      <p:childTnLst>
                        <p:par>
                          <p:cTn id="22" fill="hold">
                            <p:stCondLst>
                              <p:cond delay="0"/>
                            </p:stCondLst>
                            <p:childTnLst>
                              <p:par>
                                <p:cTn id="23" presetID="1" presetClass="mediacall" presetSubtype="0" fill="hold" nodeType="clickEffect">
                                  <p:stCondLst>
                                    <p:cond delay="0"/>
                                  </p:stCondLst>
                                  <p:childTnLst>
                                    <p:cmd type="call" cmd="playFrom(0.0)">
                                      <p:cBhvr>
                                        <p:cTn id="24" dur="3080" fill="hold"/>
                                        <p:tgtEl>
                                          <p:spTgt spid="6"/>
                                        </p:tgtEl>
                                      </p:cBhvr>
                                    </p:cmd>
                                  </p:childTnLst>
                                </p:cTn>
                              </p:par>
                            </p:childTnLst>
                          </p:cTn>
                        </p:par>
                      </p:childTnLst>
                    </p:cTn>
                  </p:par>
                </p:childTnLst>
              </p:cTn>
              <p:nextCondLst>
                <p:cond evt="onClick" delay="0">
                  <p:tgtEl>
                    <p:spTgt spid="6"/>
                  </p:tgtEl>
                </p:cond>
              </p:nextCondLst>
            </p:seq>
            <p:video>
              <p:cMediaNode vol="100000">
                <p:cTn id="25"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video>
            <p:seq concurrent="1" nextAc="seek">
              <p:cTn id="26" restart="whenNotActive" fill="hold" evtFilter="cancelBubble" nodeType="interactiveSeq">
                <p:stCondLst>
                  <p:cond evt="onClick" delay="0">
                    <p:tgtEl>
                      <p:spTgt spid="8"/>
                    </p:tgtEl>
                  </p:cond>
                </p:stCondLst>
                <p:endSync evt="end" delay="0">
                  <p:rtn val="all"/>
                </p:endSync>
                <p:childTnLst>
                  <p:par>
                    <p:cTn id="27" fill="hold">
                      <p:stCondLst>
                        <p:cond delay="0"/>
                      </p:stCondLst>
                      <p:childTnLst>
                        <p:par>
                          <p:cTn id="28" fill="hold">
                            <p:stCondLst>
                              <p:cond delay="0"/>
                            </p:stCondLst>
                            <p:childTnLst>
                              <p:par>
                                <p:cTn id="29" presetID="1" presetClass="mediacall" presetSubtype="0" fill="hold" nodeType="clickEffect">
                                  <p:stCondLst>
                                    <p:cond delay="0"/>
                                  </p:stCondLst>
                                  <p:childTnLst>
                                    <p:cmd type="call" cmd="playFrom(0.0)">
                                      <p:cBhvr>
                                        <p:cTn id="30" dur="3290" fill="hold"/>
                                        <p:tgtEl>
                                          <p:spTgt spid="8"/>
                                        </p:tgtEl>
                                      </p:cBhvr>
                                    </p:cmd>
                                  </p:childTnLst>
                                </p:cTn>
                              </p:par>
                            </p:childTnLst>
                          </p:cTn>
                        </p:par>
                      </p:childTnLst>
                    </p:cTn>
                  </p:par>
                </p:childTnLst>
              </p:cTn>
              <p:nextCondLst>
                <p:cond evt="onClick" delay="0">
                  <p:tgtEl>
                    <p:spTgt spid="8"/>
                  </p:tgtEl>
                </p:cond>
              </p:nextCondLst>
            </p:seq>
            <p:video>
              <p:cMediaNode vol="100000">
                <p:cTn id="31"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video>
            <p:seq concurrent="1" nextAc="seek">
              <p:cTn id="32" restart="whenNotActive" fill="hold" evtFilter="cancelBubble" nodeType="interactiveSeq">
                <p:stCondLst>
                  <p:cond evt="onClick" delay="0">
                    <p:tgtEl>
                      <p:spTgt spid="9"/>
                    </p:tgtEl>
                  </p:cond>
                </p:stCondLst>
                <p:endSync evt="end" delay="0">
                  <p:rtn val="all"/>
                </p:endSync>
                <p:childTnLst>
                  <p:par>
                    <p:cTn id="33" fill="hold">
                      <p:stCondLst>
                        <p:cond delay="0"/>
                      </p:stCondLst>
                      <p:childTnLst>
                        <p:par>
                          <p:cTn id="34" fill="hold">
                            <p:stCondLst>
                              <p:cond delay="0"/>
                            </p:stCondLst>
                            <p:childTnLst>
                              <p:par>
                                <p:cTn id="35" presetID="1" presetClass="mediacall" presetSubtype="0" fill="hold" nodeType="clickEffect">
                                  <p:stCondLst>
                                    <p:cond delay="0"/>
                                  </p:stCondLst>
                                  <p:childTnLst>
                                    <p:cmd type="call" cmd="playFrom(0.0)">
                                      <p:cBhvr>
                                        <p:cTn id="36" dur="3200" fill="hold"/>
                                        <p:tgtEl>
                                          <p:spTgt spid="9"/>
                                        </p:tgtEl>
                                      </p:cBhvr>
                                    </p:cmd>
                                  </p:childTnLst>
                                </p:cTn>
                              </p:par>
                            </p:childTnLst>
                          </p:cTn>
                        </p:par>
                      </p:childTnLst>
                    </p:cTn>
                  </p:par>
                </p:childTnLst>
              </p:cTn>
              <p:nextCondLst>
                <p:cond evt="onClick" delay="0">
                  <p:tgtEl>
                    <p:spTgt spid="9"/>
                  </p:tgtEl>
                </p:cond>
              </p:nextCondLst>
            </p:seq>
            <p:video>
              <p:cMediaNode vol="100000">
                <p:cTn id="37" fill="hold" display="0">
                  <p:stCondLst>
                    <p:cond delay="indefinite"/>
                  </p:stCondLst>
                  <p:endCondLst>
                    <p:cond evt="onNext" delay="0">
                      <p:tgtEl>
                        <p:sldTgt/>
                      </p:tgtEl>
                    </p:cond>
                    <p:cond evt="onPrev" delay="0">
                      <p:tgtEl>
                        <p:sldTgt/>
                      </p:tgtEl>
                    </p:cond>
                    <p:cond evt="onStopAudio" delay="0">
                      <p:tgtEl>
                        <p:sldTgt/>
                      </p:tgtEl>
                    </p:cond>
                  </p:endCondLst>
                </p:cTn>
                <p:tgtEl>
                  <p:spTgt spid="9"/>
                </p:tgtEl>
              </p:cMediaNode>
            </p:video>
            <p:seq concurrent="1" nextAc="seek">
              <p:cTn id="38" restart="whenNotActive" fill="hold" evtFilter="cancelBubble" nodeType="interactiveSeq">
                <p:stCondLst>
                  <p:cond evt="onClick" delay="0">
                    <p:tgtEl>
                      <p:spTgt spid="10"/>
                    </p:tgtEl>
                  </p:cond>
                </p:stCondLst>
                <p:endSync evt="end" delay="0">
                  <p:rtn val="all"/>
                </p:endSync>
                <p:childTnLst>
                  <p:par>
                    <p:cTn id="39" fill="hold">
                      <p:stCondLst>
                        <p:cond delay="0"/>
                      </p:stCondLst>
                      <p:childTnLst>
                        <p:par>
                          <p:cTn id="40" fill="hold">
                            <p:stCondLst>
                              <p:cond delay="0"/>
                            </p:stCondLst>
                            <p:childTnLst>
                              <p:par>
                                <p:cTn id="41" presetID="1" presetClass="mediacall" presetSubtype="0" fill="hold" nodeType="clickEffect">
                                  <p:stCondLst>
                                    <p:cond delay="0"/>
                                  </p:stCondLst>
                                  <p:childTnLst>
                                    <p:cmd type="call" cmd="playFrom(0.0)">
                                      <p:cBhvr>
                                        <p:cTn id="42" dur="3580" fill="hold"/>
                                        <p:tgtEl>
                                          <p:spTgt spid="10"/>
                                        </p:tgtEl>
                                      </p:cBhvr>
                                    </p:cmd>
                                  </p:childTnLst>
                                </p:cTn>
                              </p:par>
                            </p:childTnLst>
                          </p:cTn>
                        </p:par>
                      </p:childTnLst>
                    </p:cTn>
                  </p:par>
                </p:childTnLst>
              </p:cTn>
              <p:nextCondLst>
                <p:cond evt="onClick" delay="0">
                  <p:tgtEl>
                    <p:spTgt spid="10"/>
                  </p:tgtEl>
                </p:cond>
              </p:nextCondLst>
            </p:seq>
            <p:video>
              <p:cMediaNode vol="100000">
                <p:cTn id="43" fill="hold" display="0">
                  <p:stCondLst>
                    <p:cond delay="indefinite"/>
                  </p:stCondLst>
                  <p:endCondLst>
                    <p:cond evt="onNext" delay="0">
                      <p:tgtEl>
                        <p:sldTgt/>
                      </p:tgtEl>
                    </p:cond>
                    <p:cond evt="onPrev" delay="0">
                      <p:tgtEl>
                        <p:sldTgt/>
                      </p:tgtEl>
                    </p:cond>
                    <p:cond evt="onStopAudio" delay="0">
                      <p:tgtEl>
                        <p:sldTgt/>
                      </p:tgtEl>
                    </p:cond>
                  </p:endCondLst>
                </p:cTn>
                <p:tgtEl>
                  <p:spTgt spid="10"/>
                </p:tgtEl>
              </p:cMediaNode>
            </p:video>
            <p:seq concurrent="1" nextAc="seek">
              <p:cTn id="44" restart="whenNotActive" fill="hold" evtFilter="cancelBubble" nodeType="interactiveSeq">
                <p:stCondLst>
                  <p:cond evt="onClick" delay="0">
                    <p:tgtEl>
                      <p:spTgt spid="11"/>
                    </p:tgtEl>
                  </p:cond>
                </p:stCondLst>
                <p:endSync evt="end" delay="0">
                  <p:rtn val="all"/>
                </p:endSync>
                <p:childTnLst>
                  <p:par>
                    <p:cTn id="45" fill="hold">
                      <p:stCondLst>
                        <p:cond delay="0"/>
                      </p:stCondLst>
                      <p:childTnLst>
                        <p:par>
                          <p:cTn id="46" fill="hold">
                            <p:stCondLst>
                              <p:cond delay="0"/>
                            </p:stCondLst>
                            <p:childTnLst>
                              <p:par>
                                <p:cTn id="47" presetID="1" presetClass="mediacall" presetSubtype="0" fill="hold" nodeType="clickEffect">
                                  <p:stCondLst>
                                    <p:cond delay="0"/>
                                  </p:stCondLst>
                                  <p:childTnLst>
                                    <p:cmd type="call" cmd="playFrom(0.0)">
                                      <p:cBhvr>
                                        <p:cTn id="48" dur="2790" fill="hold"/>
                                        <p:tgtEl>
                                          <p:spTgt spid="11"/>
                                        </p:tgtEl>
                                      </p:cBhvr>
                                    </p:cmd>
                                  </p:childTnLst>
                                </p:cTn>
                              </p:par>
                            </p:childTnLst>
                          </p:cTn>
                        </p:par>
                      </p:childTnLst>
                    </p:cTn>
                  </p:par>
                </p:childTnLst>
              </p:cTn>
              <p:nextCondLst>
                <p:cond evt="onClick" delay="0">
                  <p:tgtEl>
                    <p:spTgt spid="11"/>
                  </p:tgtEl>
                </p:cond>
              </p:nextCondLst>
            </p:seq>
            <p:video>
              <p:cMediaNode vol="100000">
                <p:cTn id="49" fill="hold" display="0">
                  <p:stCondLst>
                    <p:cond delay="indefinite"/>
                  </p:stCondLst>
                  <p:endCondLst>
                    <p:cond evt="onNext" delay="0">
                      <p:tgtEl>
                        <p:sldTgt/>
                      </p:tgtEl>
                    </p:cond>
                    <p:cond evt="onPrev" delay="0">
                      <p:tgtEl>
                        <p:sldTgt/>
                      </p:tgtEl>
                    </p:cond>
                    <p:cond evt="onStopAudio" delay="0">
                      <p:tgtEl>
                        <p:sldTgt/>
                      </p:tgtEl>
                    </p:cond>
                  </p:endCondLst>
                </p:cTn>
                <p:tgtEl>
                  <p:spTgt spid="11"/>
                </p:tgtEl>
              </p:cMediaNode>
            </p:vide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04800"/>
            <a:ext cx="8229600" cy="1036638"/>
          </a:xfrm>
        </p:spPr>
        <p:txBody>
          <a:bodyPr>
            <a:noAutofit/>
          </a:bodyPr>
          <a:lstStyle/>
          <a:p>
            <a:r>
              <a:rPr lang="en-US" sz="2800" dirty="0" smtClean="0"/>
              <a:t>You can now practice this </a:t>
            </a:r>
            <a:r>
              <a:rPr lang="en-US" sz="2800" dirty="0"/>
              <a:t>song. It is a story composed out of </a:t>
            </a:r>
            <a:r>
              <a:rPr lang="en-US" sz="2800" dirty="0" smtClean="0"/>
              <a:t>short  </a:t>
            </a:r>
            <a:r>
              <a:rPr lang="en-US" sz="2800" dirty="0"/>
              <a:t>sentences</a:t>
            </a:r>
            <a:r>
              <a:rPr lang="en-US" sz="2800" dirty="0" smtClean="0"/>
              <a:t>.  It also teaches you words for different animal sounds.</a:t>
            </a:r>
            <a:r>
              <a:rPr lang="en-US" sz="2800" dirty="0"/>
              <a:t/>
            </a:r>
            <a:br>
              <a:rPr lang="en-US" sz="2800" dirty="0"/>
            </a:br>
            <a:endParaRPr lang="en-US" sz="2800" dirty="0"/>
          </a:p>
        </p:txBody>
      </p:sp>
      <p:sp>
        <p:nvSpPr>
          <p:cNvPr id="3" name="Content Placeholder 2"/>
          <p:cNvSpPr>
            <a:spLocks noGrp="1"/>
          </p:cNvSpPr>
          <p:nvPr>
            <p:ph sz="half" idx="1"/>
          </p:nvPr>
        </p:nvSpPr>
        <p:spPr>
          <a:xfrm>
            <a:off x="457200" y="1600200"/>
            <a:ext cx="4038600" cy="5029200"/>
          </a:xfrm>
        </p:spPr>
        <p:txBody>
          <a:bodyPr>
            <a:normAutofit lnSpcReduction="10000"/>
          </a:bodyPr>
          <a:lstStyle/>
          <a:p>
            <a:pPr>
              <a:buNone/>
            </a:pPr>
            <a:r>
              <a:rPr lang="en-US" sz="1200" dirty="0" smtClean="0"/>
              <a:t>Bambi omukadde agenda mu katale,</a:t>
            </a:r>
          </a:p>
          <a:p>
            <a:pPr>
              <a:buNone/>
            </a:pPr>
            <a:r>
              <a:rPr lang="en-US" sz="1200" dirty="0" err="1" smtClean="0"/>
              <a:t>Kisero</a:t>
            </a:r>
            <a:r>
              <a:rPr lang="en-US" sz="1200" dirty="0" smtClean="0"/>
              <a:t> kye ku mutwe, </a:t>
            </a:r>
            <a:r>
              <a:rPr lang="en-US" sz="1200" dirty="0" err="1" smtClean="0"/>
              <a:t>yeetisseemu</a:t>
            </a:r>
            <a:r>
              <a:rPr lang="en-US" sz="1200" dirty="0" smtClean="0"/>
              <a:t> amagi</a:t>
            </a:r>
          </a:p>
          <a:p>
            <a:pPr>
              <a:buNone/>
            </a:pPr>
            <a:r>
              <a:rPr lang="en-US" sz="1200" dirty="0" smtClean="0"/>
              <a:t>Amagi </a:t>
            </a:r>
            <a:r>
              <a:rPr lang="en-US" sz="1200" dirty="0" err="1" smtClean="0"/>
              <a:t>gayiringita</a:t>
            </a:r>
            <a:endParaRPr lang="en-US" sz="1200" dirty="0" smtClean="0"/>
          </a:p>
          <a:p>
            <a:pPr>
              <a:buNone/>
            </a:pPr>
            <a:r>
              <a:rPr lang="en-US" sz="1200" dirty="0" smtClean="0"/>
              <a:t>Omukadde </a:t>
            </a:r>
            <a:r>
              <a:rPr lang="en-US" sz="1200" dirty="0" err="1" smtClean="0"/>
              <a:t>awenyera</a:t>
            </a:r>
            <a:endParaRPr lang="en-US" sz="1200" dirty="0" smtClean="0"/>
          </a:p>
          <a:p>
            <a:pPr>
              <a:buNone/>
            </a:pPr>
            <a:r>
              <a:rPr lang="en-US" sz="1200" dirty="0" smtClean="0"/>
              <a:t>Ayi bambi </a:t>
            </a:r>
            <a:r>
              <a:rPr lang="en-US" sz="1200" dirty="0" err="1" smtClean="0"/>
              <a:t>akooye</a:t>
            </a:r>
            <a:r>
              <a:rPr lang="en-US" sz="1200" dirty="0" smtClean="0"/>
              <a:t> bulala!</a:t>
            </a:r>
          </a:p>
          <a:p>
            <a:pPr>
              <a:buNone/>
            </a:pPr>
            <a:endParaRPr lang="en-US" sz="1200" dirty="0"/>
          </a:p>
          <a:p>
            <a:pPr>
              <a:buNone/>
            </a:pPr>
            <a:r>
              <a:rPr lang="en-US" sz="1200" dirty="0" smtClean="0"/>
              <a:t>Bambi omukadde agenda mu katale,</a:t>
            </a:r>
          </a:p>
          <a:p>
            <a:pPr>
              <a:buNone/>
            </a:pPr>
            <a:r>
              <a:rPr lang="en-US" sz="1200" dirty="0" err="1" smtClean="0"/>
              <a:t>Kisero</a:t>
            </a:r>
            <a:r>
              <a:rPr lang="en-US" sz="1200" dirty="0" smtClean="0"/>
              <a:t> kye ku mutwe , </a:t>
            </a:r>
            <a:r>
              <a:rPr lang="en-US" sz="1200" dirty="0" err="1" smtClean="0"/>
              <a:t>yeetisseemu</a:t>
            </a:r>
            <a:r>
              <a:rPr lang="en-US" sz="1200" dirty="0" smtClean="0"/>
              <a:t> </a:t>
            </a:r>
            <a:r>
              <a:rPr lang="en-US" sz="1200" dirty="0" err="1" smtClean="0"/>
              <a:t>ensenyi</a:t>
            </a:r>
            <a:r>
              <a:rPr lang="en-US" sz="1200" dirty="0" smtClean="0"/>
              <a:t>,</a:t>
            </a:r>
          </a:p>
          <a:p>
            <a:pPr>
              <a:buNone/>
            </a:pPr>
            <a:r>
              <a:rPr lang="en-US" sz="1200" dirty="0" err="1" smtClean="0"/>
              <a:t>Ensenyi</a:t>
            </a:r>
            <a:r>
              <a:rPr lang="en-US" sz="1200" dirty="0" smtClean="0"/>
              <a:t> yo </a:t>
            </a:r>
            <a:r>
              <a:rPr lang="en-US" sz="1200" dirty="0" err="1" smtClean="0"/>
              <a:t>ekekema</a:t>
            </a:r>
            <a:r>
              <a:rPr lang="en-US" sz="1200" dirty="0" smtClean="0"/>
              <a:t>, </a:t>
            </a:r>
          </a:p>
          <a:p>
            <a:pPr>
              <a:buNone/>
            </a:pPr>
            <a:r>
              <a:rPr lang="en-US" sz="1200" dirty="0" smtClean="0"/>
              <a:t>Amagi </a:t>
            </a:r>
            <a:r>
              <a:rPr lang="en-US" sz="1200" dirty="0" err="1" smtClean="0"/>
              <a:t>gayiringita</a:t>
            </a:r>
            <a:endParaRPr lang="en-US" sz="1200" dirty="0" smtClean="0"/>
          </a:p>
          <a:p>
            <a:pPr>
              <a:buNone/>
            </a:pPr>
            <a:r>
              <a:rPr lang="en-US" sz="1200" dirty="0" smtClean="0"/>
              <a:t>Omukadde </a:t>
            </a:r>
            <a:r>
              <a:rPr lang="en-US" sz="1200" dirty="0" err="1" smtClean="0"/>
              <a:t>awenyera</a:t>
            </a:r>
            <a:endParaRPr lang="en-US" sz="1200" dirty="0" smtClean="0"/>
          </a:p>
          <a:p>
            <a:pPr>
              <a:buNone/>
            </a:pPr>
            <a:r>
              <a:rPr lang="en-US" sz="1200" dirty="0" smtClean="0"/>
              <a:t>Ayi bambi </a:t>
            </a:r>
            <a:r>
              <a:rPr lang="en-US" sz="1200" dirty="0" err="1" smtClean="0"/>
              <a:t>akooye</a:t>
            </a:r>
            <a:r>
              <a:rPr lang="en-US" sz="1200" dirty="0" smtClean="0"/>
              <a:t> bulala!</a:t>
            </a:r>
          </a:p>
          <a:p>
            <a:pPr>
              <a:buNone/>
            </a:pPr>
            <a:endParaRPr lang="en-US" sz="1200" dirty="0"/>
          </a:p>
          <a:p>
            <a:pPr>
              <a:buNone/>
            </a:pPr>
            <a:r>
              <a:rPr lang="en-US" sz="1200" dirty="0" smtClean="0"/>
              <a:t>Bambi omukadde agenda mu katale,</a:t>
            </a:r>
          </a:p>
          <a:p>
            <a:pPr>
              <a:buNone/>
            </a:pPr>
            <a:r>
              <a:rPr lang="en-US" sz="1200" dirty="0" err="1" smtClean="0"/>
              <a:t>Kisero</a:t>
            </a:r>
            <a:r>
              <a:rPr lang="en-US" sz="1200" dirty="0" smtClean="0"/>
              <a:t> kye ku mutwe </a:t>
            </a:r>
            <a:r>
              <a:rPr lang="en-US" sz="1200" dirty="0" err="1" smtClean="0"/>
              <a:t>yeetisseemu</a:t>
            </a:r>
            <a:r>
              <a:rPr lang="en-US" sz="1200" dirty="0" smtClean="0"/>
              <a:t> embuzi,</a:t>
            </a:r>
          </a:p>
          <a:p>
            <a:pPr>
              <a:buNone/>
            </a:pPr>
            <a:r>
              <a:rPr lang="en-US" sz="1200" dirty="0" smtClean="0"/>
              <a:t>Embuzi </a:t>
            </a:r>
            <a:r>
              <a:rPr lang="en-US" sz="1200" dirty="0" err="1" smtClean="0"/>
              <a:t>ewologoma</a:t>
            </a:r>
            <a:r>
              <a:rPr lang="en-US" sz="1200" dirty="0" smtClean="0"/>
              <a:t>, </a:t>
            </a:r>
          </a:p>
          <a:p>
            <a:pPr>
              <a:buNone/>
            </a:pPr>
            <a:r>
              <a:rPr lang="en-US" sz="1200" dirty="0" err="1" smtClean="0"/>
              <a:t>Ensenyi</a:t>
            </a:r>
            <a:r>
              <a:rPr lang="en-US" sz="1200" dirty="0" smtClean="0"/>
              <a:t> yo </a:t>
            </a:r>
            <a:r>
              <a:rPr lang="en-US" sz="1200" dirty="0" err="1" smtClean="0"/>
              <a:t>ekekema</a:t>
            </a:r>
            <a:r>
              <a:rPr lang="en-US" sz="1200" dirty="0" smtClean="0"/>
              <a:t>,</a:t>
            </a:r>
          </a:p>
          <a:p>
            <a:pPr>
              <a:buNone/>
            </a:pPr>
            <a:r>
              <a:rPr lang="en-US" sz="1200" dirty="0" smtClean="0"/>
              <a:t>Amagi </a:t>
            </a:r>
            <a:r>
              <a:rPr lang="en-US" sz="1200" dirty="0" err="1" smtClean="0"/>
              <a:t>gayiringita</a:t>
            </a:r>
            <a:r>
              <a:rPr lang="en-US" sz="1200" dirty="0" smtClean="0"/>
              <a:t>, </a:t>
            </a:r>
          </a:p>
          <a:p>
            <a:pPr>
              <a:buNone/>
            </a:pPr>
            <a:r>
              <a:rPr lang="en-US" sz="1200" dirty="0" smtClean="0"/>
              <a:t>Omukadde </a:t>
            </a:r>
            <a:r>
              <a:rPr lang="en-US" sz="1200" dirty="0" err="1" smtClean="0"/>
              <a:t>awenyera</a:t>
            </a:r>
            <a:r>
              <a:rPr lang="en-US" sz="1200" dirty="0" smtClean="0"/>
              <a:t>,</a:t>
            </a:r>
          </a:p>
          <a:p>
            <a:pPr>
              <a:buNone/>
            </a:pPr>
            <a:r>
              <a:rPr lang="en-US" sz="1200" dirty="0" smtClean="0"/>
              <a:t>Ayi bambi </a:t>
            </a:r>
            <a:r>
              <a:rPr lang="en-US" sz="1200" dirty="0" err="1" smtClean="0"/>
              <a:t>akooye</a:t>
            </a:r>
            <a:r>
              <a:rPr lang="en-US" sz="1200" dirty="0" smtClean="0"/>
              <a:t> bulala!</a:t>
            </a:r>
          </a:p>
          <a:p>
            <a:pPr>
              <a:buNone/>
            </a:pPr>
            <a:endParaRPr lang="en-US" sz="1200" dirty="0" smtClean="0"/>
          </a:p>
          <a:p>
            <a:pPr>
              <a:buNone/>
            </a:pPr>
            <a:r>
              <a:rPr lang="en-US" sz="1200" dirty="0" smtClean="0">
                <a:solidFill>
                  <a:srgbClr val="FF0000"/>
                </a:solidFill>
              </a:rPr>
              <a:t>KATI YIMBA BINO NGA TOSSIZZA MUKKA:</a:t>
            </a:r>
          </a:p>
          <a:p>
            <a:pPr>
              <a:buNone/>
            </a:pPr>
            <a:r>
              <a:rPr lang="en-US" sz="1200" dirty="0" smtClean="0"/>
              <a:t>Embuzi </a:t>
            </a:r>
            <a:r>
              <a:rPr lang="en-US" sz="1200" dirty="0" err="1" smtClean="0"/>
              <a:t>ewologoma</a:t>
            </a:r>
            <a:r>
              <a:rPr lang="en-US" sz="1200" dirty="0" smtClean="0"/>
              <a:t>, enkoko yo </a:t>
            </a:r>
            <a:r>
              <a:rPr lang="en-US" sz="1200" dirty="0" err="1" smtClean="0"/>
              <a:t>ekekema</a:t>
            </a:r>
            <a:r>
              <a:rPr lang="en-US" sz="1200" dirty="0" smtClean="0"/>
              <a:t>, amagi </a:t>
            </a:r>
            <a:r>
              <a:rPr lang="en-US" sz="1200" dirty="0" err="1" smtClean="0"/>
              <a:t>gayiringita</a:t>
            </a:r>
            <a:r>
              <a:rPr lang="en-US" sz="1200" dirty="0" smtClean="0"/>
              <a:t>, omukadde </a:t>
            </a:r>
            <a:r>
              <a:rPr lang="en-US" sz="1200" dirty="0" err="1" smtClean="0"/>
              <a:t>awenyera</a:t>
            </a:r>
            <a:r>
              <a:rPr lang="en-US" sz="1200" dirty="0" smtClean="0"/>
              <a:t>, </a:t>
            </a:r>
            <a:r>
              <a:rPr lang="en-US" sz="1200" dirty="0" err="1" smtClean="0"/>
              <a:t>ayi</a:t>
            </a:r>
            <a:r>
              <a:rPr lang="en-US" sz="1200" dirty="0" smtClean="0"/>
              <a:t> bambi </a:t>
            </a:r>
            <a:r>
              <a:rPr lang="en-US" sz="1200" dirty="0" err="1" smtClean="0"/>
              <a:t>akooye</a:t>
            </a:r>
            <a:r>
              <a:rPr lang="en-US" sz="1200" dirty="0" smtClean="0"/>
              <a:t> bulala!</a:t>
            </a:r>
          </a:p>
          <a:p>
            <a:pPr>
              <a:buNone/>
            </a:pPr>
            <a:endParaRPr lang="en-US" dirty="0"/>
          </a:p>
          <a:p>
            <a:pPr>
              <a:buNone/>
            </a:pPr>
            <a:endParaRPr lang="en-US" dirty="0"/>
          </a:p>
        </p:txBody>
      </p:sp>
      <p:sp>
        <p:nvSpPr>
          <p:cNvPr id="7" name="Content Placeholder 6"/>
          <p:cNvSpPr>
            <a:spLocks noGrp="1"/>
          </p:cNvSpPr>
          <p:nvPr>
            <p:ph sz="half" idx="2"/>
          </p:nvPr>
        </p:nvSpPr>
        <p:spPr>
          <a:xfrm>
            <a:off x="4343400" y="1295400"/>
            <a:ext cx="4343400" cy="5334000"/>
          </a:xfrm>
        </p:spPr>
        <p:txBody>
          <a:bodyPr>
            <a:normAutofit lnSpcReduction="10000"/>
          </a:bodyPr>
          <a:lstStyle/>
          <a:p>
            <a:pPr marL="0" indent="0">
              <a:buNone/>
            </a:pPr>
            <a:r>
              <a:rPr lang="en-US" sz="1200" dirty="0" smtClean="0"/>
              <a:t>Oh, </a:t>
            </a:r>
            <a:r>
              <a:rPr lang="en-US" sz="1200" dirty="0"/>
              <a:t>t</a:t>
            </a:r>
            <a:r>
              <a:rPr lang="en-US" sz="1200" dirty="0" smtClean="0"/>
              <a:t>he old one is going to the market!</a:t>
            </a:r>
          </a:p>
          <a:p>
            <a:pPr marL="0" indent="0">
              <a:buNone/>
            </a:pPr>
            <a:r>
              <a:rPr lang="en-US" sz="1200" dirty="0" smtClean="0"/>
              <a:t>With a basket of eggs on his/ her head,</a:t>
            </a:r>
          </a:p>
          <a:p>
            <a:pPr marL="0" indent="0">
              <a:buNone/>
            </a:pPr>
            <a:r>
              <a:rPr lang="en-US" sz="1200" dirty="0" smtClean="0"/>
              <a:t>The eggs are rolling,</a:t>
            </a:r>
          </a:p>
          <a:p>
            <a:pPr marL="0" indent="0">
              <a:buNone/>
            </a:pPr>
            <a:r>
              <a:rPr lang="en-US" sz="1200" dirty="0" smtClean="0"/>
              <a:t>The old one is limping,</a:t>
            </a:r>
          </a:p>
          <a:p>
            <a:pPr marL="0" indent="0">
              <a:buNone/>
            </a:pPr>
            <a:r>
              <a:rPr lang="en-US" sz="1200" dirty="0" smtClean="0"/>
              <a:t>Oh, he/ she is really tired!</a:t>
            </a:r>
          </a:p>
          <a:p>
            <a:pPr marL="0" indent="0">
              <a:buNone/>
            </a:pPr>
            <a:endParaRPr lang="en-US" sz="1200" dirty="0"/>
          </a:p>
          <a:p>
            <a:pPr marL="0" indent="0">
              <a:buNone/>
            </a:pPr>
            <a:endParaRPr lang="en-US" sz="1200" dirty="0"/>
          </a:p>
          <a:p>
            <a:pPr marL="0" indent="0">
              <a:buNone/>
            </a:pPr>
            <a:r>
              <a:rPr lang="en-US" sz="1200" dirty="0" smtClean="0"/>
              <a:t>Oh, the old one is going to the market!</a:t>
            </a:r>
          </a:p>
          <a:p>
            <a:pPr marL="0" indent="0">
              <a:buNone/>
            </a:pPr>
            <a:r>
              <a:rPr lang="en-US" sz="1200" dirty="0" smtClean="0"/>
              <a:t>With a basket on his/ her head,  in it is a hen,</a:t>
            </a:r>
          </a:p>
          <a:p>
            <a:pPr marL="0" indent="0">
              <a:buNone/>
            </a:pPr>
            <a:r>
              <a:rPr lang="en-US" sz="1200" dirty="0" smtClean="0"/>
              <a:t>The hen is  clucking,</a:t>
            </a:r>
          </a:p>
          <a:p>
            <a:pPr marL="0" indent="0">
              <a:buNone/>
            </a:pPr>
            <a:r>
              <a:rPr lang="en-US" sz="1200" dirty="0" smtClean="0"/>
              <a:t>The eggs are rolling,</a:t>
            </a:r>
          </a:p>
          <a:p>
            <a:pPr marL="0" indent="0">
              <a:buNone/>
            </a:pPr>
            <a:r>
              <a:rPr lang="en-US" sz="1200" dirty="0" smtClean="0"/>
              <a:t>The old  one is limping,</a:t>
            </a:r>
          </a:p>
          <a:p>
            <a:pPr marL="0" indent="0">
              <a:buNone/>
            </a:pPr>
            <a:r>
              <a:rPr lang="en-US" sz="1200" dirty="0" smtClean="0"/>
              <a:t>Oh, she/ he is really tired!</a:t>
            </a:r>
          </a:p>
          <a:p>
            <a:pPr marL="0" indent="0">
              <a:buNone/>
            </a:pPr>
            <a:endParaRPr lang="en-US" sz="1200" dirty="0"/>
          </a:p>
          <a:p>
            <a:pPr marL="0" indent="0">
              <a:buNone/>
            </a:pPr>
            <a:r>
              <a:rPr lang="en-US" sz="1200" dirty="0" smtClean="0"/>
              <a:t>Oh, the old one is going to the market!</a:t>
            </a:r>
          </a:p>
          <a:p>
            <a:pPr marL="0" indent="0">
              <a:buNone/>
            </a:pPr>
            <a:r>
              <a:rPr lang="en-US" sz="1200" dirty="0" smtClean="0"/>
              <a:t>With a basket oh his/ her head, in it is a goat,</a:t>
            </a:r>
          </a:p>
          <a:p>
            <a:pPr marL="0" indent="0">
              <a:buNone/>
            </a:pPr>
            <a:r>
              <a:rPr lang="en-US" sz="1200" dirty="0" smtClean="0"/>
              <a:t>The goat is  bleating,</a:t>
            </a:r>
          </a:p>
          <a:p>
            <a:pPr marL="0" indent="0">
              <a:buNone/>
            </a:pPr>
            <a:r>
              <a:rPr lang="en-US" sz="1200" dirty="0" smtClean="0"/>
              <a:t>The hen is clucking,</a:t>
            </a:r>
          </a:p>
          <a:p>
            <a:pPr marL="0" indent="0">
              <a:buNone/>
            </a:pPr>
            <a:r>
              <a:rPr lang="en-US" sz="1200" dirty="0" smtClean="0"/>
              <a:t>The eggs are rolling,</a:t>
            </a:r>
          </a:p>
          <a:p>
            <a:pPr marL="0" indent="0">
              <a:buNone/>
            </a:pPr>
            <a:r>
              <a:rPr lang="en-US" sz="1200" dirty="0" smtClean="0"/>
              <a:t>The old one is limping,</a:t>
            </a:r>
          </a:p>
          <a:p>
            <a:pPr marL="0" indent="0">
              <a:buNone/>
            </a:pPr>
            <a:r>
              <a:rPr lang="en-US" sz="1200" dirty="0" smtClean="0"/>
              <a:t>Oh, he/ she is really tired!</a:t>
            </a:r>
          </a:p>
          <a:p>
            <a:pPr marL="0" indent="0">
              <a:buNone/>
            </a:pPr>
            <a:r>
              <a:rPr lang="en-US" sz="1200" dirty="0"/>
              <a:t> </a:t>
            </a:r>
            <a:endParaRPr lang="en-US" sz="1200" dirty="0" smtClean="0"/>
          </a:p>
          <a:p>
            <a:pPr marL="0" indent="0">
              <a:buNone/>
            </a:pPr>
            <a:r>
              <a:rPr lang="en-US" sz="1200" dirty="0" smtClean="0"/>
              <a:t>NOW SING THE WORDS BELOW  IN ONE BREATH:</a:t>
            </a:r>
          </a:p>
          <a:p>
            <a:pPr marL="0" indent="0">
              <a:buNone/>
            </a:pPr>
            <a:r>
              <a:rPr lang="en-US" sz="1200" dirty="0" smtClean="0"/>
              <a:t>The goat is bleating, the hen is cackling, the eggs are rolling, the old one is limping, oh he is really tired!</a:t>
            </a:r>
          </a:p>
        </p:txBody>
      </p:sp>
      <p:pic>
        <p:nvPicPr>
          <p:cNvPr id="8" name="Recorded Sound">
            <a:hlinkClick r:id="" action="ppaction://media"/>
          </p:cNvPr>
          <p:cNvPicPr>
            <a:picLocks noRot="1" noChangeAspect="1"/>
          </p:cNvPicPr>
          <p:nvPr>
            <a:wavAudioFile r:embed="rId1" name="Recorded Sound"/>
          </p:nvPr>
        </p:nvPicPr>
        <p:blipFill>
          <a:blip r:embed="rId3"/>
          <a:stretch>
            <a:fillRect/>
          </a:stretch>
        </p:blipFill>
        <p:spPr>
          <a:xfrm>
            <a:off x="3810000" y="16002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96011" fill="hold"/>
                                        <p:tgtEl>
                                          <p:spTgt spid="8"/>
                                        </p:tgtEl>
                                      </p:cBhvr>
                                    </p:cmd>
                                  </p:childTnLst>
                                </p:cTn>
                              </p:par>
                            </p:childTnLst>
                          </p:cTn>
                        </p:par>
                      </p:childTnLst>
                    </p:cTn>
                  </p:par>
                </p:childTnLst>
              </p:cTn>
              <p:nextCondLst>
                <p:cond evt="onClick" delay="0">
                  <p:tgtEl>
                    <p:spTgt spid="8"/>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TotalTime>
  <Words>533</Words>
  <Application>Microsoft Office PowerPoint</Application>
  <PresentationFormat>On-screen Show (4:3)</PresentationFormat>
  <Paragraphs>75</Paragraphs>
  <Slides>4</Slides>
  <Notes>0</Notes>
  <HiddenSlides>0</HiddenSlides>
  <MMClips>18</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Words beginning with vowels</vt:lpstr>
      <vt:lpstr>Slide 2</vt:lpstr>
      <vt:lpstr>Slide 3</vt:lpstr>
      <vt:lpstr>You can now practice this song. It is a story composed out of short  sentences.  It also teaches you words for different animal sounds. </vt:lpstr>
    </vt:vector>
  </TitlesOfParts>
  <Company>Deftones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Words beginning with vowels.</dc:title>
  <dc:creator>User</dc:creator>
  <cp:lastModifiedBy>User</cp:lastModifiedBy>
  <cp:revision>40</cp:revision>
  <dcterms:created xsi:type="dcterms:W3CDTF">2019-10-27T12:52:32Z</dcterms:created>
  <dcterms:modified xsi:type="dcterms:W3CDTF">2019-12-12T19:38:29Z</dcterms:modified>
</cp:coreProperties>
</file>