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media/media4.WAV" ContentType="audio/x-wav"/>
  <Override PartName="/ppt/media/media5.WAV" ContentType="audio/x-wav"/>
  <Default Extension="m4a" ContentType="audio/mp4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media/media2.WAV" ContentType="audio/x-wav"/>
  <Override PartName="/ppt/media/media3.WAV" ContentType="audio/x-wav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media/media1.WAV" ContentType="audio/x-wav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5B7B30-E1F8-48A4-A6AE-2E5B326A49AC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FAEA8-EAA8-4153-AD5D-83823F44031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FAEA8-EAA8-4153-AD5D-83823F44031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75CD0-4C67-440F-9107-1FADEAE80406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5BE5-890B-4C1C-B8FA-99D888520F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75CD0-4C67-440F-9107-1FADEAE80406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5BE5-890B-4C1C-B8FA-99D888520F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75CD0-4C67-440F-9107-1FADEAE80406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5BE5-890B-4C1C-B8FA-99D888520F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75CD0-4C67-440F-9107-1FADEAE80406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5BE5-890B-4C1C-B8FA-99D888520F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75CD0-4C67-440F-9107-1FADEAE80406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5BE5-890B-4C1C-B8FA-99D888520F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75CD0-4C67-440F-9107-1FADEAE80406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5BE5-890B-4C1C-B8FA-99D888520F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75CD0-4C67-440F-9107-1FADEAE80406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5BE5-890B-4C1C-B8FA-99D888520F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75CD0-4C67-440F-9107-1FADEAE80406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5BE5-890B-4C1C-B8FA-99D888520F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75CD0-4C67-440F-9107-1FADEAE80406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5BE5-890B-4C1C-B8FA-99D888520F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75CD0-4C67-440F-9107-1FADEAE80406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5BE5-890B-4C1C-B8FA-99D888520F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75CD0-4C67-440F-9107-1FADEAE80406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5BE5-890B-4C1C-B8FA-99D888520F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75CD0-4C67-440F-9107-1FADEAE80406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95BE5-890B-4C1C-B8FA-99D888520F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audio" Target="../media/audio7.wav"/><Relationship Id="rId13" Type="http://schemas.microsoft.com/office/2007/relationships/media" Target="../media/media1.WAV"/><Relationship Id="rId18" Type="http://schemas.openxmlformats.org/officeDocument/2006/relationships/image" Target="../media/image3.png"/><Relationship Id="rId26" Type="http://schemas.microsoft.com/office/2007/relationships/media" Target="../media/media6.m4a"/><Relationship Id="rId3" Type="http://schemas.openxmlformats.org/officeDocument/2006/relationships/audio" Target="../media/audio2.wav"/><Relationship Id="rId21" Type="http://schemas.openxmlformats.org/officeDocument/2006/relationships/image" Target="../media/image4.png"/><Relationship Id="rId7" Type="http://schemas.openxmlformats.org/officeDocument/2006/relationships/audio" Target="../media/audio6.wav"/><Relationship Id="rId12" Type="http://schemas.openxmlformats.org/officeDocument/2006/relationships/slideLayout" Target="../slideLayouts/slideLayout1.xml"/><Relationship Id="rId17" Type="http://schemas.microsoft.com/office/2007/relationships/media" Target="../media/media3.WAV"/><Relationship Id="rId25" Type="http://schemas.openxmlformats.org/officeDocument/2006/relationships/image" Target="../media/image8.png"/><Relationship Id="rId2" Type="http://schemas.openxmlformats.org/officeDocument/2006/relationships/audio" Target="../media/audio1.wav"/><Relationship Id="rId16" Type="http://schemas.openxmlformats.org/officeDocument/2006/relationships/image" Target="../media/image2.png"/><Relationship Id="rId20" Type="http://schemas.microsoft.com/office/2007/relationships/media" Target="../media/media5.WAV"/><Relationship Id="rId1" Type="http://schemas.openxmlformats.org/officeDocument/2006/relationships/video" Target="NULL" TargetMode="External"/><Relationship Id="rId6" Type="http://schemas.openxmlformats.org/officeDocument/2006/relationships/audio" Target="../media/audio5.wav"/><Relationship Id="rId11" Type="http://schemas.openxmlformats.org/officeDocument/2006/relationships/audio" Target="../media/audio10.wav"/><Relationship Id="rId24" Type="http://schemas.openxmlformats.org/officeDocument/2006/relationships/image" Target="../media/image7.png"/><Relationship Id="rId5" Type="http://schemas.openxmlformats.org/officeDocument/2006/relationships/audio" Target="../media/audio4.wav"/><Relationship Id="rId15" Type="http://schemas.microsoft.com/office/2007/relationships/media" Target="../media/media2.WAV"/><Relationship Id="rId23" Type="http://schemas.openxmlformats.org/officeDocument/2006/relationships/image" Target="../media/image6.png"/><Relationship Id="rId10" Type="http://schemas.openxmlformats.org/officeDocument/2006/relationships/audio" Target="../media/audio9.wav"/><Relationship Id="rId19" Type="http://schemas.microsoft.com/office/2007/relationships/media" Target="../media/media4.WAV"/><Relationship Id="rId4" Type="http://schemas.openxmlformats.org/officeDocument/2006/relationships/audio" Target="../media/audio3.wav"/><Relationship Id="rId9" Type="http://schemas.openxmlformats.org/officeDocument/2006/relationships/audio" Target="../media/audio8.wav"/><Relationship Id="rId14" Type="http://schemas.openxmlformats.org/officeDocument/2006/relationships/image" Target="../media/image1.png"/><Relationship Id="rId22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audio" Target="../media/audio23.wav"/><Relationship Id="rId18" Type="http://schemas.openxmlformats.org/officeDocument/2006/relationships/audio" Target="../media/audio28.wav"/><Relationship Id="rId26" Type="http://schemas.openxmlformats.org/officeDocument/2006/relationships/audio" Target="../media/audio36.wav"/><Relationship Id="rId39" Type="http://schemas.openxmlformats.org/officeDocument/2006/relationships/image" Target="../media/image10.png"/><Relationship Id="rId3" Type="http://schemas.openxmlformats.org/officeDocument/2006/relationships/audio" Target="../media/audio13.wav"/><Relationship Id="rId21" Type="http://schemas.openxmlformats.org/officeDocument/2006/relationships/audio" Target="../media/audio31.wav"/><Relationship Id="rId34" Type="http://schemas.openxmlformats.org/officeDocument/2006/relationships/audio" Target="../media/audio44.wav"/><Relationship Id="rId42" Type="http://schemas.openxmlformats.org/officeDocument/2006/relationships/image" Target="../media/image7.png"/><Relationship Id="rId47" Type="http://schemas.openxmlformats.org/officeDocument/2006/relationships/image" Target="../media/image16.png"/><Relationship Id="rId7" Type="http://schemas.openxmlformats.org/officeDocument/2006/relationships/audio" Target="../media/audio17.wav"/><Relationship Id="rId12" Type="http://schemas.openxmlformats.org/officeDocument/2006/relationships/audio" Target="../media/audio22.wav"/><Relationship Id="rId17" Type="http://schemas.openxmlformats.org/officeDocument/2006/relationships/audio" Target="../media/audio27.wav"/><Relationship Id="rId25" Type="http://schemas.openxmlformats.org/officeDocument/2006/relationships/audio" Target="../media/audio35.wav"/><Relationship Id="rId33" Type="http://schemas.openxmlformats.org/officeDocument/2006/relationships/audio" Target="../media/audio43.wav"/><Relationship Id="rId38" Type="http://schemas.openxmlformats.org/officeDocument/2006/relationships/image" Target="../media/image9.png"/><Relationship Id="rId46" Type="http://schemas.openxmlformats.org/officeDocument/2006/relationships/image" Target="../media/image15.png"/><Relationship Id="rId2" Type="http://schemas.openxmlformats.org/officeDocument/2006/relationships/audio" Target="../media/audio12.wav"/><Relationship Id="rId16" Type="http://schemas.openxmlformats.org/officeDocument/2006/relationships/audio" Target="../media/audio26.wav"/><Relationship Id="rId20" Type="http://schemas.openxmlformats.org/officeDocument/2006/relationships/audio" Target="../media/audio30.wav"/><Relationship Id="rId29" Type="http://schemas.openxmlformats.org/officeDocument/2006/relationships/audio" Target="../media/audio39.wav"/><Relationship Id="rId41" Type="http://schemas.openxmlformats.org/officeDocument/2006/relationships/image" Target="../media/image11.png"/><Relationship Id="rId1" Type="http://schemas.openxmlformats.org/officeDocument/2006/relationships/audio" Target="../media/audio11.wav"/><Relationship Id="rId6" Type="http://schemas.openxmlformats.org/officeDocument/2006/relationships/audio" Target="../media/audio16.wav"/><Relationship Id="rId11" Type="http://schemas.openxmlformats.org/officeDocument/2006/relationships/audio" Target="../media/audio21.wav"/><Relationship Id="rId24" Type="http://schemas.openxmlformats.org/officeDocument/2006/relationships/audio" Target="../media/audio34.wav"/><Relationship Id="rId32" Type="http://schemas.openxmlformats.org/officeDocument/2006/relationships/audio" Target="../media/audio42.wav"/><Relationship Id="rId37" Type="http://schemas.openxmlformats.org/officeDocument/2006/relationships/notesSlide" Target="../notesSlides/notesSlide1.xml"/><Relationship Id="rId40" Type="http://schemas.openxmlformats.org/officeDocument/2006/relationships/image" Target="../media/image3.png"/><Relationship Id="rId45" Type="http://schemas.openxmlformats.org/officeDocument/2006/relationships/image" Target="../media/image14.png"/><Relationship Id="rId5" Type="http://schemas.openxmlformats.org/officeDocument/2006/relationships/audio" Target="../media/audio15.wav"/><Relationship Id="rId15" Type="http://schemas.openxmlformats.org/officeDocument/2006/relationships/audio" Target="../media/audio25.wav"/><Relationship Id="rId23" Type="http://schemas.openxmlformats.org/officeDocument/2006/relationships/audio" Target="../media/audio33.wav"/><Relationship Id="rId28" Type="http://schemas.openxmlformats.org/officeDocument/2006/relationships/audio" Target="../media/audio38.wav"/><Relationship Id="rId36" Type="http://schemas.openxmlformats.org/officeDocument/2006/relationships/slideLayout" Target="../slideLayouts/slideLayout2.xml"/><Relationship Id="rId49" Type="http://schemas.microsoft.com/office/2007/relationships/media" Target="../media/media7.m4a"/><Relationship Id="rId10" Type="http://schemas.openxmlformats.org/officeDocument/2006/relationships/audio" Target="../media/audio20.wav"/><Relationship Id="rId19" Type="http://schemas.openxmlformats.org/officeDocument/2006/relationships/audio" Target="../media/audio29.wav"/><Relationship Id="rId31" Type="http://schemas.openxmlformats.org/officeDocument/2006/relationships/audio" Target="../media/audio41.wav"/><Relationship Id="rId44" Type="http://schemas.openxmlformats.org/officeDocument/2006/relationships/image" Target="../media/image13.png"/><Relationship Id="rId4" Type="http://schemas.openxmlformats.org/officeDocument/2006/relationships/audio" Target="../media/audio14.wav"/><Relationship Id="rId9" Type="http://schemas.openxmlformats.org/officeDocument/2006/relationships/audio" Target="../media/audio19.wav"/><Relationship Id="rId14" Type="http://schemas.openxmlformats.org/officeDocument/2006/relationships/audio" Target="../media/audio24.wav"/><Relationship Id="rId22" Type="http://schemas.openxmlformats.org/officeDocument/2006/relationships/audio" Target="../media/audio32.wav"/><Relationship Id="rId27" Type="http://schemas.openxmlformats.org/officeDocument/2006/relationships/audio" Target="../media/audio37.wav"/><Relationship Id="rId30" Type="http://schemas.openxmlformats.org/officeDocument/2006/relationships/audio" Target="../media/audio40.wav"/><Relationship Id="rId35" Type="http://schemas.openxmlformats.org/officeDocument/2006/relationships/audio" Target="../media/audio45.wav"/><Relationship Id="rId43" Type="http://schemas.openxmlformats.org/officeDocument/2006/relationships/image" Target="../media/image12.png"/><Relationship Id="rId48" Type="http://schemas.openxmlformats.org/officeDocument/2006/relationships/image" Target="../media/image17.png"/><Relationship Id="rId8" Type="http://schemas.openxmlformats.org/officeDocument/2006/relationships/audio" Target="../media/audio18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Sounding </a:t>
            </a:r>
            <a:r>
              <a:rPr lang="en-US" dirty="0" err="1" smtClean="0"/>
              <a:t>Luganda</a:t>
            </a:r>
            <a:r>
              <a:rPr lang="en-US" dirty="0" smtClean="0"/>
              <a:t> consonants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066800"/>
            <a:ext cx="6400800" cy="55626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err="1" smtClean="0"/>
              <a:t>Luganda</a:t>
            </a:r>
            <a:r>
              <a:rPr lang="en-US" sz="2400" dirty="0" smtClean="0"/>
              <a:t> consonants derive sound from vowels. In </a:t>
            </a:r>
            <a:r>
              <a:rPr lang="en-US" sz="2400" dirty="0" err="1" smtClean="0"/>
              <a:t>Luganda</a:t>
            </a:r>
            <a:r>
              <a:rPr lang="en-US" sz="2400" dirty="0" smtClean="0"/>
              <a:t>, a consonant cannot be a syllable unless combined with a vowel.</a:t>
            </a:r>
          </a:p>
          <a:p>
            <a:r>
              <a:rPr lang="en-US" sz="2400" dirty="0" smtClean="0"/>
              <a:t>The </a:t>
            </a:r>
            <a:r>
              <a:rPr lang="en-US" sz="2400" dirty="0" err="1" smtClean="0"/>
              <a:t>Luganda</a:t>
            </a:r>
            <a:r>
              <a:rPr lang="en-US" sz="2400" dirty="0" smtClean="0"/>
              <a:t> consonants are </a:t>
            </a:r>
          </a:p>
          <a:p>
            <a:r>
              <a:rPr lang="en-US" sz="2400" dirty="0" smtClean="0"/>
              <a:t>W Y C H </a:t>
            </a:r>
            <a:r>
              <a:rPr lang="en-US" sz="2400" dirty="0" err="1" smtClean="0">
                <a:latin typeface="Symbol" pitchFamily="18" charset="2"/>
              </a:rPr>
              <a:t>h</a:t>
            </a:r>
            <a:r>
              <a:rPr lang="en-US" sz="2400" dirty="0" smtClean="0">
                <a:latin typeface="Symbol" pitchFamily="18" charset="2"/>
              </a:rPr>
              <a:t> </a:t>
            </a:r>
            <a:r>
              <a:rPr lang="en-US" sz="2400" dirty="0" smtClean="0"/>
              <a:t>B</a:t>
            </a:r>
            <a:r>
              <a:rPr lang="en-US" sz="2400" dirty="0" smtClean="0">
                <a:latin typeface="Symbol" pitchFamily="18" charset="2"/>
              </a:rPr>
              <a:t> </a:t>
            </a:r>
            <a:r>
              <a:rPr lang="en-US" sz="2400" dirty="0" smtClean="0"/>
              <a:t>P V F M D T L R N Z S J G</a:t>
            </a:r>
          </a:p>
          <a:p>
            <a:r>
              <a:rPr lang="en-US" sz="2400" dirty="0" smtClean="0"/>
              <a:t> K  </a:t>
            </a:r>
            <a:r>
              <a:rPr lang="en-US" sz="2400" dirty="0" err="1" smtClean="0"/>
              <a:t>ny</a:t>
            </a:r>
            <a:r>
              <a:rPr lang="en-US" sz="2400" dirty="0" smtClean="0"/>
              <a:t> and </a:t>
            </a:r>
            <a:r>
              <a:rPr lang="en-US" sz="2400" dirty="0" err="1"/>
              <a:t>nÿ</a:t>
            </a:r>
            <a:endParaRPr lang="en-US" sz="2400" dirty="0" smtClean="0"/>
          </a:p>
          <a:p>
            <a:r>
              <a:rPr lang="en-US" sz="2400" dirty="0" smtClean="0">
                <a:cs typeface="Vrinda" pitchFamily="34" charset="0"/>
              </a:rPr>
              <a:t>When you combine a consonant with a vowel you get a syllable. These are the consonant – vowel (CV) </a:t>
            </a:r>
            <a:r>
              <a:rPr lang="en-US" sz="2400" dirty="0" err="1" smtClean="0">
                <a:cs typeface="Vrinda" pitchFamily="34" charset="0"/>
              </a:rPr>
              <a:t>sylabbles</a:t>
            </a:r>
            <a:r>
              <a:rPr lang="en-US" sz="2400" dirty="0" smtClean="0">
                <a:cs typeface="Vrinda" pitchFamily="34" charset="0"/>
              </a:rPr>
              <a:t>; (click twice to listen to the sounds)</a:t>
            </a:r>
          </a:p>
          <a:p>
            <a:endParaRPr lang="en-US" sz="2400" dirty="0" smtClean="0">
              <a:cs typeface="Vrinda" pitchFamily="34" charset="0"/>
            </a:endParaRPr>
          </a:p>
          <a:p>
            <a:r>
              <a:rPr lang="en-US" sz="2400" dirty="0" err="1" smtClean="0">
                <a:cs typeface="Vrinda" pitchFamily="34" charset="0"/>
              </a:rPr>
              <a:t>Wa</a:t>
            </a:r>
            <a:r>
              <a:rPr lang="en-US" sz="2400" dirty="0" smtClean="0">
                <a:cs typeface="Vrinda" pitchFamily="34" charset="0"/>
              </a:rPr>
              <a:t>     We         </a:t>
            </a:r>
            <a:r>
              <a:rPr lang="en-US" sz="2400" dirty="0" err="1" smtClean="0">
                <a:cs typeface="Vrinda" pitchFamily="34" charset="0"/>
              </a:rPr>
              <a:t>wi</a:t>
            </a:r>
            <a:r>
              <a:rPr lang="en-US" sz="2400" dirty="0" smtClean="0">
                <a:cs typeface="Vrinda" pitchFamily="34" charset="0"/>
              </a:rPr>
              <a:t>       </a:t>
            </a:r>
            <a:r>
              <a:rPr lang="en-US" sz="2400" dirty="0" err="1" smtClean="0">
                <a:cs typeface="Vrinda" pitchFamily="34" charset="0"/>
              </a:rPr>
              <a:t>wo</a:t>
            </a:r>
            <a:r>
              <a:rPr lang="en-US" sz="2400" dirty="0" smtClean="0">
                <a:cs typeface="Vrinda" pitchFamily="34" charset="0"/>
              </a:rPr>
              <a:t>       </a:t>
            </a:r>
            <a:r>
              <a:rPr lang="en-US" sz="2400" dirty="0" err="1" smtClean="0">
                <a:cs typeface="Vrinda" pitchFamily="34" charset="0"/>
              </a:rPr>
              <a:t>wu</a:t>
            </a:r>
            <a:endParaRPr lang="en-US" sz="2400" dirty="0" smtClean="0">
              <a:cs typeface="Vrinda" pitchFamily="34" charset="0"/>
            </a:endParaRPr>
          </a:p>
          <a:p>
            <a:endParaRPr lang="en-US" sz="2400" dirty="0" smtClean="0">
              <a:cs typeface="Vrinda" pitchFamily="34" charset="0"/>
            </a:endParaRPr>
          </a:p>
          <a:p>
            <a:r>
              <a:rPr lang="en-US" sz="2400" dirty="0" smtClean="0">
                <a:cs typeface="Vrinda" pitchFamily="34" charset="0"/>
              </a:rPr>
              <a:t>Ya       Ye           Yi           Yo            Yu</a:t>
            </a:r>
          </a:p>
          <a:p>
            <a:endParaRPr lang="en-US" sz="2400" dirty="0">
              <a:cs typeface="Vrinda" pitchFamily="34" charset="0"/>
            </a:endParaRPr>
          </a:p>
          <a:p>
            <a:r>
              <a:rPr lang="en-US" sz="2400" dirty="0" smtClean="0">
                <a:cs typeface="Vrinda" pitchFamily="34" charset="0"/>
              </a:rPr>
              <a:t>Ca         Ce         </a:t>
            </a:r>
            <a:r>
              <a:rPr lang="en-US" sz="2400" dirty="0" err="1" smtClean="0">
                <a:cs typeface="Vrinda" pitchFamily="34" charset="0"/>
              </a:rPr>
              <a:t>Ci</a:t>
            </a:r>
            <a:r>
              <a:rPr lang="en-US" sz="2400" dirty="0" smtClean="0">
                <a:cs typeface="Vrinda" pitchFamily="34" charset="0"/>
              </a:rPr>
              <a:t>          Co          Cu</a:t>
            </a:r>
            <a:endParaRPr lang="en-US" sz="2400" dirty="0">
              <a:cs typeface="Vrinda" pitchFamily="34" charset="0"/>
            </a:endParaRPr>
          </a:p>
        </p:txBody>
      </p:sp>
      <p:pic>
        <p:nvPicPr>
          <p:cNvPr id="4" name="Recorded Soundsound wa">
            <a:hlinkClick r:id="" action="ppaction://media"/>
          </p:cNvPr>
          <p:cNvPicPr>
            <a:picLocks noChangeAspect="1"/>
          </p:cNvPicPr>
          <p:nvPr>
            <a:videoFile r:link="rId1"/>
            <p:extLst>
              <p:ext uri="{DAA4B4D4-6D71-4841-9C94-3DE7FCFB9230}">
                <p14:media xmlns="" xmlns:p14="http://schemas.microsoft.com/office/powerpoint/2010/main" r:embed="rId13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3200400" y="4572000"/>
            <a:ext cx="304800" cy="304800"/>
          </a:xfrm>
          <a:prstGeom prst="rect">
            <a:avLst/>
          </a:prstGeom>
        </p:spPr>
      </p:pic>
      <p:pic>
        <p:nvPicPr>
          <p:cNvPr id="5" name="Recordsound we">
            <a:hlinkClick r:id="" action="ppaction://media"/>
          </p:cNvPr>
          <p:cNvPicPr>
            <a:picLocks noChangeAspect="1"/>
          </p:cNvPicPr>
          <p:nvPr>
            <a:videoFile r:link="rId1"/>
            <p:extLst>
              <p:ext uri="{DAA4B4D4-6D71-4841-9C94-3DE7FCFB9230}">
                <p14:media xmlns="" xmlns:p14="http://schemas.microsoft.com/office/powerpoint/2010/main" r:embed="rId15"/>
              </p:ext>
            </p:extLst>
          </p:nvPr>
        </p:nvPicPr>
        <p:blipFill>
          <a:blip r:embed="rId16"/>
          <a:stretch>
            <a:fillRect/>
          </a:stretch>
        </p:blipFill>
        <p:spPr>
          <a:xfrm>
            <a:off x="3962400" y="4572000"/>
            <a:ext cx="304800" cy="304800"/>
          </a:xfrm>
          <a:prstGeom prst="rect">
            <a:avLst/>
          </a:prstGeom>
        </p:spPr>
      </p:pic>
      <p:pic>
        <p:nvPicPr>
          <p:cNvPr id="6" name="sound wo">
            <a:hlinkClick r:id="" action="ppaction://media"/>
          </p:cNvPr>
          <p:cNvPicPr>
            <a:picLocks noChangeAspect="1"/>
          </p:cNvPicPr>
          <p:nvPr>
            <a:videoFile r:link="rId1"/>
            <p:extLst>
              <p:ext uri="{DAA4B4D4-6D71-4841-9C94-3DE7FCFB9230}">
                <p14:media xmlns="" xmlns:p14="http://schemas.microsoft.com/office/powerpoint/2010/main" r:embed="rId17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5562600" y="4572000"/>
            <a:ext cx="304800" cy="304800"/>
          </a:xfrm>
          <a:prstGeom prst="rect">
            <a:avLst/>
          </a:prstGeom>
        </p:spPr>
      </p:pic>
      <p:pic>
        <p:nvPicPr>
          <p:cNvPr id="7" name="sound wi">
            <a:hlinkClick r:id="" action="ppaction://media"/>
          </p:cNvPr>
          <p:cNvPicPr>
            <a:picLocks noChangeAspect="1"/>
          </p:cNvPicPr>
          <p:nvPr>
            <a:videoFile r:link="rId1"/>
            <p:extLst>
              <p:ext uri="{DAA4B4D4-6D71-4841-9C94-3DE7FCFB9230}">
                <p14:media xmlns="" xmlns:p14="http://schemas.microsoft.com/office/powerpoint/2010/main" r:embed="rId19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4876800" y="4572000"/>
            <a:ext cx="304800" cy="304800"/>
          </a:xfrm>
          <a:prstGeom prst="rect">
            <a:avLst/>
          </a:prstGeom>
        </p:spPr>
      </p:pic>
      <p:pic>
        <p:nvPicPr>
          <p:cNvPr id="8" name="sound wu">
            <a:hlinkClick r:id="" action="ppaction://media"/>
          </p:cNvPr>
          <p:cNvPicPr>
            <a:picLocks noChangeAspect="1"/>
          </p:cNvPicPr>
          <p:nvPr>
            <a:videoFile r:link="rId1"/>
            <p:extLst>
              <p:ext uri="{DAA4B4D4-6D71-4841-9C94-3DE7FCFB9230}">
                <p14:media xmlns="" xmlns:p14="http://schemas.microsoft.com/office/powerpoint/2010/main" r:embed="rId20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6477000" y="4572000"/>
            <a:ext cx="304800" cy="304800"/>
          </a:xfrm>
          <a:prstGeom prst="rect">
            <a:avLst/>
          </a:prstGeom>
        </p:spPr>
      </p:pic>
      <p:pic>
        <p:nvPicPr>
          <p:cNvPr id="10" name="ya sound">
            <a:hlinkClick r:id="" action="ppaction://media"/>
          </p:cNvPr>
          <p:cNvPicPr>
            <a:picLocks noRot="1" noChangeAspect="1"/>
          </p:cNvPicPr>
          <p:nvPr>
            <a:wavAudioFile r:embed="rId2" name="ya sound"/>
          </p:nvPr>
        </p:nvPicPr>
        <p:blipFill>
          <a:blip r:embed="rId18"/>
          <a:stretch>
            <a:fillRect/>
          </a:stretch>
        </p:blipFill>
        <p:spPr>
          <a:xfrm>
            <a:off x="2971800" y="5257800"/>
            <a:ext cx="304800" cy="304800"/>
          </a:xfrm>
          <a:prstGeom prst="rect">
            <a:avLst/>
          </a:prstGeom>
        </p:spPr>
      </p:pic>
      <p:pic>
        <p:nvPicPr>
          <p:cNvPr id="11" name="ye sound">
            <a:hlinkClick r:id="" action="ppaction://media"/>
          </p:cNvPr>
          <p:cNvPicPr>
            <a:picLocks noRot="1" noChangeAspect="1"/>
          </p:cNvPicPr>
          <p:nvPr>
            <a:wavAudioFile r:embed="rId3" name="ye sound"/>
          </p:nvPr>
        </p:nvPicPr>
        <p:blipFill>
          <a:blip r:embed="rId21"/>
          <a:stretch>
            <a:fillRect/>
          </a:stretch>
        </p:blipFill>
        <p:spPr>
          <a:xfrm>
            <a:off x="3657600" y="5334000"/>
            <a:ext cx="304800" cy="304800"/>
          </a:xfrm>
          <a:prstGeom prst="rect">
            <a:avLst/>
          </a:prstGeom>
        </p:spPr>
      </p:pic>
      <p:pic>
        <p:nvPicPr>
          <p:cNvPr id="13" name="yi sound">
            <a:hlinkClick r:id="" action="ppaction://media"/>
          </p:cNvPr>
          <p:cNvPicPr>
            <a:picLocks noRot="1" noChangeAspect="1"/>
          </p:cNvPicPr>
          <p:nvPr>
            <a:wavAudioFile r:embed="rId4" name="yi sound"/>
          </p:nvPr>
        </p:nvPicPr>
        <p:blipFill>
          <a:blip r:embed="rId22"/>
          <a:stretch>
            <a:fillRect/>
          </a:stretch>
        </p:blipFill>
        <p:spPr>
          <a:xfrm>
            <a:off x="4572000" y="5257800"/>
            <a:ext cx="304800" cy="304800"/>
          </a:xfrm>
          <a:prstGeom prst="rect">
            <a:avLst/>
          </a:prstGeom>
        </p:spPr>
      </p:pic>
      <p:pic>
        <p:nvPicPr>
          <p:cNvPr id="14" name="yo sound">
            <a:hlinkClick r:id="" action="ppaction://media"/>
          </p:cNvPr>
          <p:cNvPicPr>
            <a:picLocks noRot="1" noChangeAspect="1"/>
          </p:cNvPicPr>
          <p:nvPr>
            <a:wavAudioFile r:embed="rId5" name="yo sound"/>
          </p:nvPr>
        </p:nvPicPr>
        <p:blipFill>
          <a:blip r:embed="rId23"/>
          <a:stretch>
            <a:fillRect/>
          </a:stretch>
        </p:blipFill>
        <p:spPr>
          <a:xfrm>
            <a:off x="5562600" y="5257800"/>
            <a:ext cx="304800" cy="304800"/>
          </a:xfrm>
          <a:prstGeom prst="rect">
            <a:avLst/>
          </a:prstGeom>
        </p:spPr>
      </p:pic>
      <p:pic>
        <p:nvPicPr>
          <p:cNvPr id="16" name="yu sound">
            <a:hlinkClick r:id="" action="ppaction://media"/>
          </p:cNvPr>
          <p:cNvPicPr>
            <a:picLocks noRot="1" noChangeAspect="1"/>
          </p:cNvPicPr>
          <p:nvPr>
            <a:wavAudioFile r:embed="rId6" name="yu sound"/>
          </p:nvPr>
        </p:nvPicPr>
        <p:blipFill>
          <a:blip r:embed="rId18"/>
          <a:stretch>
            <a:fillRect/>
          </a:stretch>
        </p:blipFill>
        <p:spPr>
          <a:xfrm>
            <a:off x="6553200" y="5334000"/>
            <a:ext cx="304800" cy="304800"/>
          </a:xfrm>
          <a:prstGeom prst="rect">
            <a:avLst/>
          </a:prstGeom>
        </p:spPr>
      </p:pic>
      <p:pic>
        <p:nvPicPr>
          <p:cNvPr id="17" name="ca sound">
            <a:hlinkClick r:id="" action="ppaction://media"/>
          </p:cNvPr>
          <p:cNvPicPr>
            <a:picLocks noRot="1" noChangeAspect="1"/>
          </p:cNvPicPr>
          <p:nvPr>
            <a:wavAudioFile r:embed="rId7" name="ca sound"/>
          </p:nvPr>
        </p:nvPicPr>
        <p:blipFill>
          <a:blip r:embed="rId18"/>
          <a:stretch>
            <a:fillRect/>
          </a:stretch>
        </p:blipFill>
        <p:spPr>
          <a:xfrm>
            <a:off x="3048000" y="6019800"/>
            <a:ext cx="304800" cy="304800"/>
          </a:xfrm>
          <a:prstGeom prst="rect">
            <a:avLst/>
          </a:prstGeom>
        </p:spPr>
      </p:pic>
      <p:pic>
        <p:nvPicPr>
          <p:cNvPr id="18" name="ce sound">
            <a:hlinkClick r:id="" action="ppaction://media"/>
          </p:cNvPr>
          <p:cNvPicPr>
            <a:picLocks noRot="1" noChangeAspect="1"/>
          </p:cNvPicPr>
          <p:nvPr>
            <a:wavAudioFile r:embed="rId8" name="ce sound"/>
          </p:nvPr>
        </p:nvPicPr>
        <p:blipFill>
          <a:blip r:embed="rId18"/>
          <a:stretch>
            <a:fillRect/>
          </a:stretch>
        </p:blipFill>
        <p:spPr>
          <a:xfrm>
            <a:off x="3886200" y="6019800"/>
            <a:ext cx="304800" cy="304800"/>
          </a:xfrm>
          <a:prstGeom prst="rect">
            <a:avLst/>
          </a:prstGeom>
        </p:spPr>
      </p:pic>
      <p:pic>
        <p:nvPicPr>
          <p:cNvPr id="19" name="ci sound">
            <a:hlinkClick r:id="" action="ppaction://media"/>
          </p:cNvPr>
          <p:cNvPicPr>
            <a:picLocks noRot="1" noChangeAspect="1"/>
          </p:cNvPicPr>
          <p:nvPr>
            <a:wavAudioFile r:embed="rId9" name="ci sound"/>
          </p:nvPr>
        </p:nvPicPr>
        <p:blipFill>
          <a:blip r:embed="rId18"/>
          <a:stretch>
            <a:fillRect/>
          </a:stretch>
        </p:blipFill>
        <p:spPr>
          <a:xfrm>
            <a:off x="4724400" y="6019800"/>
            <a:ext cx="304800" cy="304800"/>
          </a:xfrm>
          <a:prstGeom prst="rect">
            <a:avLst/>
          </a:prstGeom>
        </p:spPr>
      </p:pic>
      <p:pic>
        <p:nvPicPr>
          <p:cNvPr id="20" name="co sound">
            <a:hlinkClick r:id="" action="ppaction://media"/>
          </p:cNvPr>
          <p:cNvPicPr>
            <a:picLocks noRot="1" noChangeAspect="1"/>
          </p:cNvPicPr>
          <p:nvPr>
            <a:wavAudioFile r:embed="rId10" name="co sound"/>
          </p:nvPr>
        </p:nvPicPr>
        <p:blipFill>
          <a:blip r:embed="rId24"/>
          <a:stretch>
            <a:fillRect/>
          </a:stretch>
        </p:blipFill>
        <p:spPr>
          <a:xfrm>
            <a:off x="5715000" y="6019800"/>
            <a:ext cx="304800" cy="304800"/>
          </a:xfrm>
          <a:prstGeom prst="rect">
            <a:avLst/>
          </a:prstGeom>
        </p:spPr>
      </p:pic>
      <p:pic>
        <p:nvPicPr>
          <p:cNvPr id="21" name="cu sound">
            <a:hlinkClick r:id="" action="ppaction://media"/>
          </p:cNvPr>
          <p:cNvPicPr>
            <a:picLocks noRot="1" noChangeAspect="1"/>
          </p:cNvPicPr>
          <p:nvPr>
            <a:wavAudioFile r:embed="rId11" name="cu sound"/>
          </p:nvPr>
        </p:nvPicPr>
        <p:blipFill>
          <a:blip r:embed="rId25"/>
          <a:stretch>
            <a:fillRect/>
          </a:stretch>
        </p:blipFill>
        <p:spPr>
          <a:xfrm>
            <a:off x="6553200" y="60198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 advTm="6069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019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89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255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415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 vol="80000"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403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>
              <p:cMediaNode>
                <p:cTn id="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3530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3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2" dur="3760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>
                <p:cTn id="4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8" dur="411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audio>
              <p:cMediaNode>
                <p:cTn id="4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4" dur="5901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>
                <p:cTn id="5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0" dur="3640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audio>
              <p:cMediaNode>
                <p:cTn id="6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6" dur="4480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audio>
              <p:cMediaNode>
                <p:cTn id="6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2" dur="3840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audio>
              <p:cMediaNode>
                <p:cTn id="7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8" dur="378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audio>
              <p:cMediaNode>
                <p:cTn id="7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4" dur="3480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audio>
              <p:cMediaNode>
                <p:cTn id="8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"/>
                </p:tgtEl>
              </p:cMediaNode>
            </p:audio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0" dur="3661" fill="hold"/>
                                        <p:tgtEl>
                                          <p:spTgt spid="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audio>
              <p:cMediaNode>
                <p:cTn id="9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400800"/>
          </a:xfrm>
        </p:spPr>
        <p:txBody>
          <a:bodyPr/>
          <a:lstStyle/>
          <a:p>
            <a:r>
              <a:rPr lang="en-US" dirty="0" smtClean="0"/>
              <a:t>Ha         He               Hi                Ho           </a:t>
            </a:r>
            <a:r>
              <a:rPr lang="en-US" dirty="0" err="1" smtClean="0"/>
              <a:t>Hu</a:t>
            </a:r>
            <a:r>
              <a:rPr lang="en-US" dirty="0" smtClean="0"/>
              <a:t>  </a:t>
            </a:r>
          </a:p>
          <a:p>
            <a:r>
              <a:rPr lang="en-US" dirty="0" smtClean="0">
                <a:latin typeface="Symbol" pitchFamily="18" charset="2"/>
              </a:rPr>
              <a:t>h</a:t>
            </a:r>
            <a:r>
              <a:rPr lang="en-US" dirty="0" smtClean="0"/>
              <a:t>a          </a:t>
            </a:r>
            <a:r>
              <a:rPr lang="en-US" dirty="0" smtClean="0">
                <a:latin typeface="Symbol" pitchFamily="18" charset="2"/>
              </a:rPr>
              <a:t>h</a:t>
            </a:r>
            <a:r>
              <a:rPr lang="en-US" dirty="0" smtClean="0"/>
              <a:t>e               </a:t>
            </a:r>
            <a:r>
              <a:rPr lang="en-US" dirty="0" smtClean="0">
                <a:latin typeface="Symbol" pitchFamily="18" charset="2"/>
              </a:rPr>
              <a:t>h</a:t>
            </a:r>
            <a:r>
              <a:rPr lang="en-US" dirty="0" smtClean="0"/>
              <a:t>i</a:t>
            </a:r>
            <a:r>
              <a:rPr lang="en-US" dirty="0" smtClean="0">
                <a:latin typeface="Symbol" pitchFamily="18" charset="2"/>
              </a:rPr>
              <a:t>              ho          </a:t>
            </a:r>
            <a:r>
              <a:rPr lang="en-US" dirty="0" err="1" smtClean="0">
                <a:latin typeface="Symbol" pitchFamily="18" charset="2"/>
              </a:rPr>
              <a:t>h</a:t>
            </a:r>
            <a:r>
              <a:rPr lang="en-US" dirty="0" err="1" smtClean="0"/>
              <a:t>u</a:t>
            </a:r>
            <a:r>
              <a:rPr lang="en-US" dirty="0" smtClean="0"/>
              <a:t> </a:t>
            </a:r>
          </a:p>
          <a:p>
            <a:r>
              <a:rPr lang="en-US" dirty="0" smtClean="0"/>
              <a:t>Ba          Be                Bi               Bo           Bu </a:t>
            </a:r>
          </a:p>
          <a:p>
            <a:r>
              <a:rPr lang="en-US" dirty="0" smtClean="0"/>
              <a:t>Pa           </a:t>
            </a:r>
            <a:r>
              <a:rPr lang="en-US" dirty="0" err="1" smtClean="0"/>
              <a:t>Pe</a:t>
            </a:r>
            <a:r>
              <a:rPr lang="en-US" dirty="0" smtClean="0"/>
              <a:t>                Pi               Po            Pu</a:t>
            </a:r>
          </a:p>
          <a:p>
            <a:r>
              <a:rPr lang="en-US" dirty="0" err="1" smtClean="0"/>
              <a:t>Va</a:t>
            </a:r>
            <a:r>
              <a:rPr lang="en-US" dirty="0" smtClean="0"/>
              <a:t>          </a:t>
            </a:r>
            <a:r>
              <a:rPr lang="en-US" dirty="0" err="1" smtClean="0"/>
              <a:t>Ve</a:t>
            </a:r>
            <a:r>
              <a:rPr lang="en-US" dirty="0" smtClean="0"/>
              <a:t>                Vi               Vo           Vu </a:t>
            </a:r>
          </a:p>
          <a:p>
            <a:r>
              <a:rPr lang="en-US" dirty="0" smtClean="0"/>
              <a:t>Fa          Fe                 Fi                </a:t>
            </a:r>
            <a:r>
              <a:rPr lang="en-US" dirty="0" err="1" smtClean="0"/>
              <a:t>Fo</a:t>
            </a:r>
            <a:r>
              <a:rPr lang="en-US" dirty="0" smtClean="0"/>
              <a:t>           Fu </a:t>
            </a:r>
          </a:p>
          <a:p>
            <a:r>
              <a:rPr lang="en-US" dirty="0" smtClean="0"/>
              <a:t>Ma        Me               Mi              Mo         MU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                                          © Margaret </a:t>
            </a:r>
            <a:r>
              <a:rPr lang="en-US" dirty="0" err="1" smtClean="0"/>
              <a:t>Nankinga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6" name="ha sound">
            <a:hlinkClick r:id="" action="ppaction://media"/>
          </p:cNvPr>
          <p:cNvPicPr>
            <a:picLocks noRot="1" noChangeAspect="1"/>
          </p:cNvPicPr>
          <p:nvPr>
            <a:wavAudioFile r:embed="rId1" name="ha sound"/>
          </p:nvPr>
        </p:nvPicPr>
        <p:blipFill>
          <a:blip r:embed="rId38"/>
          <a:stretch>
            <a:fillRect/>
          </a:stretch>
        </p:blipFill>
        <p:spPr>
          <a:xfrm>
            <a:off x="1600200" y="609600"/>
            <a:ext cx="304800" cy="304800"/>
          </a:xfrm>
          <a:prstGeom prst="rect">
            <a:avLst/>
          </a:prstGeom>
        </p:spPr>
      </p:pic>
      <p:pic>
        <p:nvPicPr>
          <p:cNvPr id="7" name="he sound">
            <a:hlinkClick r:id="" action="ppaction://media"/>
          </p:cNvPr>
          <p:cNvPicPr>
            <a:picLocks noRot="1" noChangeAspect="1"/>
          </p:cNvPicPr>
          <p:nvPr>
            <a:wavAudioFile r:embed="rId2" name="he sound"/>
          </p:nvPr>
        </p:nvPicPr>
        <p:blipFill>
          <a:blip r:embed="rId39"/>
          <a:stretch>
            <a:fillRect/>
          </a:stretch>
        </p:blipFill>
        <p:spPr>
          <a:xfrm>
            <a:off x="2971800" y="533400"/>
            <a:ext cx="304800" cy="304800"/>
          </a:xfrm>
          <a:prstGeom prst="rect">
            <a:avLst/>
          </a:prstGeom>
        </p:spPr>
      </p:pic>
      <p:pic>
        <p:nvPicPr>
          <p:cNvPr id="8" name="hi sound">
            <a:hlinkClick r:id="" action="ppaction://media"/>
          </p:cNvPr>
          <p:cNvPicPr>
            <a:picLocks noRot="1" noChangeAspect="1"/>
          </p:cNvPicPr>
          <p:nvPr>
            <a:wavAudioFile r:embed="rId3" name="hi sound"/>
          </p:nvPr>
        </p:nvPicPr>
        <p:blipFill>
          <a:blip r:embed="rId40"/>
          <a:stretch>
            <a:fillRect/>
          </a:stretch>
        </p:blipFill>
        <p:spPr>
          <a:xfrm>
            <a:off x="4724400" y="533400"/>
            <a:ext cx="304800" cy="304800"/>
          </a:xfrm>
          <a:prstGeom prst="rect">
            <a:avLst/>
          </a:prstGeom>
        </p:spPr>
      </p:pic>
      <p:pic>
        <p:nvPicPr>
          <p:cNvPr id="9" name="ho sound">
            <a:hlinkClick r:id="" action="ppaction://media"/>
          </p:cNvPr>
          <p:cNvPicPr>
            <a:picLocks noRot="1" noChangeAspect="1"/>
          </p:cNvPicPr>
          <p:nvPr>
            <a:wavAudioFile r:embed="rId4" name="ho sound"/>
          </p:nvPr>
        </p:nvPicPr>
        <p:blipFill>
          <a:blip r:embed="rId40"/>
          <a:stretch>
            <a:fillRect/>
          </a:stretch>
        </p:blipFill>
        <p:spPr>
          <a:xfrm>
            <a:off x="6705600" y="609600"/>
            <a:ext cx="304800" cy="304800"/>
          </a:xfrm>
          <a:prstGeom prst="rect">
            <a:avLst/>
          </a:prstGeom>
        </p:spPr>
      </p:pic>
      <p:pic>
        <p:nvPicPr>
          <p:cNvPr id="10" name="hu sound">
            <a:hlinkClick r:id="" action="ppaction://media"/>
          </p:cNvPr>
          <p:cNvPicPr>
            <a:picLocks noRot="1" noChangeAspect="1"/>
          </p:cNvPicPr>
          <p:nvPr>
            <a:wavAudioFile r:embed="rId5" name="hu sound"/>
          </p:nvPr>
        </p:nvPicPr>
        <p:blipFill>
          <a:blip r:embed="rId40"/>
          <a:stretch>
            <a:fillRect/>
          </a:stretch>
        </p:blipFill>
        <p:spPr>
          <a:xfrm>
            <a:off x="8153400" y="609600"/>
            <a:ext cx="304800" cy="304800"/>
          </a:xfrm>
          <a:prstGeom prst="rect">
            <a:avLst/>
          </a:prstGeom>
        </p:spPr>
      </p:pic>
      <p:pic>
        <p:nvPicPr>
          <p:cNvPr id="11" name="~PP1669.WAV">
            <a:hlinkClick r:id="" action="ppaction://media"/>
          </p:cNvPr>
          <p:cNvPicPr>
            <a:picLocks noRot="1" noChangeAspect="1"/>
          </p:cNvPicPr>
          <p:nvPr>
            <a:wavAudioFile r:embed="rId6" name="~PP1669.WAV"/>
          </p:nvPr>
        </p:nvPicPr>
        <p:blipFill>
          <a:blip r:embed="rId40"/>
          <a:stretch>
            <a:fillRect/>
          </a:stretch>
        </p:blipFill>
        <p:spPr>
          <a:xfrm>
            <a:off x="1600200" y="1219200"/>
            <a:ext cx="304800" cy="304800"/>
          </a:xfrm>
          <a:prstGeom prst="rect">
            <a:avLst/>
          </a:prstGeom>
        </p:spPr>
      </p:pic>
      <p:pic>
        <p:nvPicPr>
          <p:cNvPr id="12" name="Recorded Sound">
            <a:hlinkClick r:id="" action="ppaction://media"/>
          </p:cNvPr>
          <p:cNvPicPr>
            <a:picLocks noRot="1" noChangeAspect="1"/>
          </p:cNvPicPr>
          <p:nvPr>
            <a:wavAudioFile r:embed="rId7" name="Recorded Sound"/>
          </p:nvPr>
        </p:nvPicPr>
        <p:blipFill>
          <a:blip r:embed="rId40"/>
          <a:stretch>
            <a:fillRect/>
          </a:stretch>
        </p:blipFill>
        <p:spPr>
          <a:xfrm>
            <a:off x="3048000" y="1143000"/>
            <a:ext cx="304800" cy="304800"/>
          </a:xfrm>
          <a:prstGeom prst="rect">
            <a:avLst/>
          </a:prstGeom>
        </p:spPr>
      </p:pic>
      <p:pic>
        <p:nvPicPr>
          <p:cNvPr id="15" name="Recorded Sound">
            <a:hlinkClick r:id="" action="ppaction://media"/>
          </p:cNvPr>
          <p:cNvPicPr>
            <a:picLocks noRot="1" noChangeAspect="1"/>
          </p:cNvPicPr>
          <p:nvPr>
            <a:wavAudioFile r:embed="rId8" name="Recorded Sound"/>
          </p:nvPr>
        </p:nvPicPr>
        <p:blipFill>
          <a:blip r:embed="rId40"/>
          <a:stretch>
            <a:fillRect/>
          </a:stretch>
        </p:blipFill>
        <p:spPr>
          <a:xfrm>
            <a:off x="4800600" y="1143000"/>
            <a:ext cx="304800" cy="304800"/>
          </a:xfrm>
          <a:prstGeom prst="rect">
            <a:avLst/>
          </a:prstGeom>
        </p:spPr>
      </p:pic>
      <p:pic>
        <p:nvPicPr>
          <p:cNvPr id="16" name="Recorded Sound">
            <a:hlinkClick r:id="" action="ppaction://media"/>
          </p:cNvPr>
          <p:cNvPicPr>
            <a:picLocks noRot="1" noChangeAspect="1"/>
          </p:cNvPicPr>
          <p:nvPr>
            <a:wavAudioFile r:embed="rId9" name="Recorded Sound"/>
          </p:nvPr>
        </p:nvPicPr>
        <p:blipFill>
          <a:blip r:embed="rId40"/>
          <a:stretch>
            <a:fillRect/>
          </a:stretch>
        </p:blipFill>
        <p:spPr>
          <a:xfrm>
            <a:off x="6553200" y="1143000"/>
            <a:ext cx="304800" cy="304800"/>
          </a:xfrm>
          <a:prstGeom prst="rect">
            <a:avLst/>
          </a:prstGeom>
        </p:spPr>
      </p:pic>
      <p:pic>
        <p:nvPicPr>
          <p:cNvPr id="17" name="Recorded Sound">
            <a:hlinkClick r:id="" action="ppaction://media"/>
          </p:cNvPr>
          <p:cNvPicPr>
            <a:picLocks noRot="1" noChangeAspect="1"/>
          </p:cNvPicPr>
          <p:nvPr>
            <a:wavAudioFile r:embed="rId10" name="Recorded Sound"/>
          </p:nvPr>
        </p:nvPicPr>
        <p:blipFill>
          <a:blip r:embed="rId40"/>
          <a:stretch>
            <a:fillRect/>
          </a:stretch>
        </p:blipFill>
        <p:spPr>
          <a:xfrm>
            <a:off x="8077200" y="1219200"/>
            <a:ext cx="304800" cy="304800"/>
          </a:xfrm>
          <a:prstGeom prst="rect">
            <a:avLst/>
          </a:prstGeom>
        </p:spPr>
      </p:pic>
      <p:pic>
        <p:nvPicPr>
          <p:cNvPr id="19" name="be  Sound">
            <a:hlinkClick r:id="" action="ppaction://media"/>
          </p:cNvPr>
          <p:cNvPicPr>
            <a:picLocks noRot="1" noChangeAspect="1"/>
          </p:cNvPicPr>
          <p:nvPr>
            <a:wavAudioFile r:embed="rId11" name="be  Sound"/>
          </p:nvPr>
        </p:nvPicPr>
        <p:blipFill>
          <a:blip r:embed="rId40"/>
          <a:stretch>
            <a:fillRect/>
          </a:stretch>
        </p:blipFill>
        <p:spPr>
          <a:xfrm>
            <a:off x="2971800" y="1828800"/>
            <a:ext cx="304800" cy="304800"/>
          </a:xfrm>
          <a:prstGeom prst="rect">
            <a:avLst/>
          </a:prstGeom>
        </p:spPr>
      </p:pic>
      <p:pic>
        <p:nvPicPr>
          <p:cNvPr id="20" name="bi  Sound">
            <a:hlinkClick r:id="" action="ppaction://media"/>
          </p:cNvPr>
          <p:cNvPicPr>
            <a:picLocks noRot="1" noChangeAspect="1"/>
          </p:cNvPicPr>
          <p:nvPr>
            <a:wavAudioFile r:embed="rId12" name="bi  Sound"/>
          </p:nvPr>
        </p:nvPicPr>
        <p:blipFill>
          <a:blip r:embed="rId40"/>
          <a:stretch>
            <a:fillRect/>
          </a:stretch>
        </p:blipFill>
        <p:spPr>
          <a:xfrm>
            <a:off x="4800600" y="1752600"/>
            <a:ext cx="304800" cy="304800"/>
          </a:xfrm>
          <a:prstGeom prst="rect">
            <a:avLst/>
          </a:prstGeom>
        </p:spPr>
      </p:pic>
      <p:pic>
        <p:nvPicPr>
          <p:cNvPr id="21" name="bo Sound">
            <a:hlinkClick r:id="" action="ppaction://media"/>
          </p:cNvPr>
          <p:cNvPicPr>
            <a:picLocks noRot="1" noChangeAspect="1"/>
          </p:cNvPicPr>
          <p:nvPr>
            <a:wavAudioFile r:embed="rId13" name="bo Sound"/>
          </p:nvPr>
        </p:nvPicPr>
        <p:blipFill>
          <a:blip r:embed="rId41"/>
          <a:stretch>
            <a:fillRect/>
          </a:stretch>
        </p:blipFill>
        <p:spPr>
          <a:xfrm>
            <a:off x="6477000" y="1752600"/>
            <a:ext cx="304800" cy="304800"/>
          </a:xfrm>
          <a:prstGeom prst="rect">
            <a:avLst/>
          </a:prstGeom>
        </p:spPr>
      </p:pic>
      <p:pic>
        <p:nvPicPr>
          <p:cNvPr id="22" name="bu  Sound">
            <a:hlinkClick r:id="" action="ppaction://media"/>
          </p:cNvPr>
          <p:cNvPicPr>
            <a:picLocks noRot="1" noChangeAspect="1"/>
          </p:cNvPicPr>
          <p:nvPr>
            <a:wavAudioFile r:embed="rId14" name="bu  Sound"/>
          </p:nvPr>
        </p:nvPicPr>
        <p:blipFill>
          <a:blip r:embed="rId42"/>
          <a:stretch>
            <a:fillRect/>
          </a:stretch>
        </p:blipFill>
        <p:spPr>
          <a:xfrm>
            <a:off x="8153400" y="1752600"/>
            <a:ext cx="304800" cy="304800"/>
          </a:xfrm>
          <a:prstGeom prst="rect">
            <a:avLst/>
          </a:prstGeom>
        </p:spPr>
      </p:pic>
      <p:pic>
        <p:nvPicPr>
          <p:cNvPr id="23" name="pa Sound">
            <a:hlinkClick r:id="" action="ppaction://media"/>
          </p:cNvPr>
          <p:cNvPicPr>
            <a:picLocks noRot="1" noChangeAspect="1"/>
          </p:cNvPicPr>
          <p:nvPr>
            <a:wavAudioFile r:embed="rId15" name="pa Sound"/>
          </p:nvPr>
        </p:nvPicPr>
        <p:blipFill>
          <a:blip r:embed="rId42"/>
          <a:stretch>
            <a:fillRect/>
          </a:stretch>
        </p:blipFill>
        <p:spPr>
          <a:xfrm>
            <a:off x="1600200" y="2438400"/>
            <a:ext cx="304800" cy="304800"/>
          </a:xfrm>
          <a:prstGeom prst="rect">
            <a:avLst/>
          </a:prstGeom>
        </p:spPr>
      </p:pic>
      <p:pic>
        <p:nvPicPr>
          <p:cNvPr id="24" name="pe Sound">
            <a:hlinkClick r:id="" action="ppaction://media"/>
          </p:cNvPr>
          <p:cNvPicPr>
            <a:picLocks noRot="1" noChangeAspect="1"/>
          </p:cNvPicPr>
          <p:nvPr>
            <a:wavAudioFile r:embed="rId16" name="pe Sound"/>
          </p:nvPr>
        </p:nvPicPr>
        <p:blipFill>
          <a:blip r:embed="rId42"/>
          <a:stretch>
            <a:fillRect/>
          </a:stretch>
        </p:blipFill>
        <p:spPr>
          <a:xfrm>
            <a:off x="2971800" y="2362200"/>
            <a:ext cx="304800" cy="304800"/>
          </a:xfrm>
          <a:prstGeom prst="rect">
            <a:avLst/>
          </a:prstGeom>
        </p:spPr>
      </p:pic>
      <p:pic>
        <p:nvPicPr>
          <p:cNvPr id="25" name="pi Sound">
            <a:hlinkClick r:id="" action="ppaction://media"/>
          </p:cNvPr>
          <p:cNvPicPr>
            <a:picLocks noRot="1" noChangeAspect="1"/>
          </p:cNvPicPr>
          <p:nvPr>
            <a:wavAudioFile r:embed="rId17" name="pi Sound"/>
          </p:nvPr>
        </p:nvPicPr>
        <p:blipFill>
          <a:blip r:embed="rId42"/>
          <a:stretch>
            <a:fillRect/>
          </a:stretch>
        </p:blipFill>
        <p:spPr>
          <a:xfrm>
            <a:off x="4800600" y="2362200"/>
            <a:ext cx="304800" cy="304800"/>
          </a:xfrm>
          <a:prstGeom prst="rect">
            <a:avLst/>
          </a:prstGeom>
        </p:spPr>
      </p:pic>
      <p:pic>
        <p:nvPicPr>
          <p:cNvPr id="26" name="po  Sound">
            <a:hlinkClick r:id="" action="ppaction://media"/>
          </p:cNvPr>
          <p:cNvPicPr>
            <a:picLocks noRot="1" noChangeAspect="1"/>
          </p:cNvPicPr>
          <p:nvPr>
            <a:wavAudioFile r:embed="rId18" name="po  Sound"/>
          </p:nvPr>
        </p:nvPicPr>
        <p:blipFill>
          <a:blip r:embed="rId43"/>
          <a:stretch>
            <a:fillRect/>
          </a:stretch>
        </p:blipFill>
        <p:spPr>
          <a:xfrm>
            <a:off x="6477000" y="2362200"/>
            <a:ext cx="304800" cy="304800"/>
          </a:xfrm>
          <a:prstGeom prst="rect">
            <a:avLst/>
          </a:prstGeom>
        </p:spPr>
      </p:pic>
      <p:pic>
        <p:nvPicPr>
          <p:cNvPr id="27" name="pu Sound">
            <a:hlinkClick r:id="" action="ppaction://media"/>
          </p:cNvPr>
          <p:cNvPicPr>
            <a:picLocks noRot="1" noChangeAspect="1"/>
          </p:cNvPicPr>
          <p:nvPr>
            <a:wavAudioFile r:embed="rId19" name="pu Sound"/>
          </p:nvPr>
        </p:nvPicPr>
        <p:blipFill>
          <a:blip r:embed="rId44"/>
          <a:stretch>
            <a:fillRect/>
          </a:stretch>
        </p:blipFill>
        <p:spPr>
          <a:xfrm>
            <a:off x="8077200" y="2362200"/>
            <a:ext cx="304800" cy="304800"/>
          </a:xfrm>
          <a:prstGeom prst="rect">
            <a:avLst/>
          </a:prstGeom>
        </p:spPr>
      </p:pic>
      <p:pic>
        <p:nvPicPr>
          <p:cNvPr id="28" name="va Sound">
            <a:hlinkClick r:id="" action="ppaction://media"/>
          </p:cNvPr>
          <p:cNvPicPr>
            <a:picLocks noRot="1" noChangeAspect="1"/>
          </p:cNvPicPr>
          <p:nvPr>
            <a:wavAudioFile r:embed="rId20" name="va Sound"/>
          </p:nvPr>
        </p:nvPicPr>
        <p:blipFill>
          <a:blip r:embed="rId45"/>
          <a:stretch>
            <a:fillRect/>
          </a:stretch>
        </p:blipFill>
        <p:spPr>
          <a:xfrm>
            <a:off x="1524000" y="3048000"/>
            <a:ext cx="304800" cy="304800"/>
          </a:xfrm>
          <a:prstGeom prst="rect">
            <a:avLst/>
          </a:prstGeom>
        </p:spPr>
      </p:pic>
      <p:pic>
        <p:nvPicPr>
          <p:cNvPr id="29" name="ve  Sound">
            <a:hlinkClick r:id="" action="ppaction://media"/>
          </p:cNvPr>
          <p:cNvPicPr>
            <a:picLocks noRot="1" noChangeAspect="1"/>
          </p:cNvPicPr>
          <p:nvPr>
            <a:wavAudioFile r:embed="rId21" name="ve  Sound"/>
          </p:nvPr>
        </p:nvPicPr>
        <p:blipFill>
          <a:blip r:embed="rId46"/>
          <a:stretch>
            <a:fillRect/>
          </a:stretch>
        </p:blipFill>
        <p:spPr>
          <a:xfrm>
            <a:off x="3124200" y="2895600"/>
            <a:ext cx="304800" cy="304800"/>
          </a:xfrm>
          <a:prstGeom prst="rect">
            <a:avLst/>
          </a:prstGeom>
        </p:spPr>
      </p:pic>
      <p:pic>
        <p:nvPicPr>
          <p:cNvPr id="30" name="vi Sound">
            <a:hlinkClick r:id="" action="ppaction://media"/>
          </p:cNvPr>
          <p:cNvPicPr>
            <a:picLocks noRot="1" noChangeAspect="1"/>
          </p:cNvPicPr>
          <p:nvPr>
            <a:wavAudioFile r:embed="rId22" name="vi Sound"/>
          </p:nvPr>
        </p:nvPicPr>
        <p:blipFill>
          <a:blip r:embed="rId47"/>
          <a:stretch>
            <a:fillRect/>
          </a:stretch>
        </p:blipFill>
        <p:spPr>
          <a:xfrm>
            <a:off x="4953000" y="2971800"/>
            <a:ext cx="304800" cy="304800"/>
          </a:xfrm>
          <a:prstGeom prst="rect">
            <a:avLst/>
          </a:prstGeom>
        </p:spPr>
      </p:pic>
      <p:pic>
        <p:nvPicPr>
          <p:cNvPr id="31" name="vo Sound">
            <a:hlinkClick r:id="" action="ppaction://media"/>
          </p:cNvPr>
          <p:cNvPicPr>
            <a:picLocks noRot="1" noChangeAspect="1"/>
          </p:cNvPicPr>
          <p:nvPr>
            <a:wavAudioFile r:embed="rId23" name="vo Sound"/>
          </p:nvPr>
        </p:nvPicPr>
        <p:blipFill>
          <a:blip r:embed="rId48"/>
          <a:stretch>
            <a:fillRect/>
          </a:stretch>
        </p:blipFill>
        <p:spPr>
          <a:xfrm>
            <a:off x="6553200" y="2971800"/>
            <a:ext cx="304800" cy="304800"/>
          </a:xfrm>
          <a:prstGeom prst="rect">
            <a:avLst/>
          </a:prstGeom>
        </p:spPr>
      </p:pic>
      <p:pic>
        <p:nvPicPr>
          <p:cNvPr id="32" name="vu Sound">
            <a:hlinkClick r:id="" action="ppaction://media"/>
          </p:cNvPr>
          <p:cNvPicPr>
            <a:picLocks noRot="1" noChangeAspect="1"/>
          </p:cNvPicPr>
          <p:nvPr>
            <a:wavAudioFile r:embed="rId24" name="vu Sound"/>
          </p:nvPr>
        </p:nvPicPr>
        <p:blipFill>
          <a:blip r:embed="rId45"/>
          <a:stretch>
            <a:fillRect/>
          </a:stretch>
        </p:blipFill>
        <p:spPr>
          <a:xfrm>
            <a:off x="8001000" y="2971800"/>
            <a:ext cx="304800" cy="304800"/>
          </a:xfrm>
          <a:prstGeom prst="rect">
            <a:avLst/>
          </a:prstGeom>
        </p:spPr>
      </p:pic>
      <p:pic>
        <p:nvPicPr>
          <p:cNvPr id="34" name="fe Sound">
            <a:hlinkClick r:id="" action="ppaction://media"/>
          </p:cNvPr>
          <p:cNvPicPr>
            <a:picLocks noRot="1" noChangeAspect="1"/>
          </p:cNvPicPr>
          <p:nvPr>
            <a:wavAudioFile r:embed="rId25" name="fe Sound"/>
          </p:nvPr>
        </p:nvPicPr>
        <p:blipFill>
          <a:blip r:embed="rId45"/>
          <a:stretch>
            <a:fillRect/>
          </a:stretch>
        </p:blipFill>
        <p:spPr>
          <a:xfrm>
            <a:off x="3048000" y="3581400"/>
            <a:ext cx="304800" cy="304800"/>
          </a:xfrm>
          <a:prstGeom prst="rect">
            <a:avLst/>
          </a:prstGeom>
        </p:spPr>
      </p:pic>
      <p:pic>
        <p:nvPicPr>
          <p:cNvPr id="35" name="fi  Sound">
            <a:hlinkClick r:id="" action="ppaction://media"/>
          </p:cNvPr>
          <p:cNvPicPr>
            <a:picLocks noRot="1" noChangeAspect="1"/>
          </p:cNvPicPr>
          <p:nvPr>
            <a:wavAudioFile r:embed="rId26" name="fi  Sound"/>
          </p:nvPr>
        </p:nvPicPr>
        <p:blipFill>
          <a:blip r:embed="rId45"/>
          <a:stretch>
            <a:fillRect/>
          </a:stretch>
        </p:blipFill>
        <p:spPr>
          <a:xfrm>
            <a:off x="4876800" y="3581400"/>
            <a:ext cx="304800" cy="304800"/>
          </a:xfrm>
          <a:prstGeom prst="rect">
            <a:avLst/>
          </a:prstGeom>
        </p:spPr>
      </p:pic>
      <p:pic>
        <p:nvPicPr>
          <p:cNvPr id="36" name="fo Sound">
            <a:hlinkClick r:id="" action="ppaction://media"/>
          </p:cNvPr>
          <p:cNvPicPr>
            <a:picLocks noRot="1" noChangeAspect="1"/>
          </p:cNvPicPr>
          <p:nvPr>
            <a:wavAudioFile r:embed="rId27" name="fo Sound"/>
          </p:nvPr>
        </p:nvPicPr>
        <p:blipFill>
          <a:blip r:embed="rId45"/>
          <a:stretch>
            <a:fillRect/>
          </a:stretch>
        </p:blipFill>
        <p:spPr>
          <a:xfrm>
            <a:off x="6705600" y="3581400"/>
            <a:ext cx="304800" cy="304800"/>
          </a:xfrm>
          <a:prstGeom prst="rect">
            <a:avLst/>
          </a:prstGeom>
        </p:spPr>
      </p:pic>
      <p:pic>
        <p:nvPicPr>
          <p:cNvPr id="37" name="fu Sound">
            <a:hlinkClick r:id="" action="ppaction://media"/>
          </p:cNvPr>
          <p:cNvPicPr>
            <a:picLocks noRot="1" noChangeAspect="1"/>
          </p:cNvPicPr>
          <p:nvPr>
            <a:wavAudioFile r:embed="rId28" name="fu Sound"/>
          </p:nvPr>
        </p:nvPicPr>
        <p:blipFill>
          <a:blip r:embed="rId45"/>
          <a:stretch>
            <a:fillRect/>
          </a:stretch>
        </p:blipFill>
        <p:spPr>
          <a:xfrm>
            <a:off x="8001000" y="3581400"/>
            <a:ext cx="304800" cy="304800"/>
          </a:xfrm>
          <a:prstGeom prst="rect">
            <a:avLst/>
          </a:prstGeom>
        </p:spPr>
      </p:pic>
      <p:pic>
        <p:nvPicPr>
          <p:cNvPr id="38" name="ma Sound">
            <a:hlinkClick r:id="" action="ppaction://media"/>
          </p:cNvPr>
          <p:cNvPicPr>
            <a:picLocks noRot="1" noChangeAspect="1"/>
          </p:cNvPicPr>
          <p:nvPr>
            <a:wavAudioFile r:embed="rId29" name="ma Sound"/>
          </p:nvPr>
        </p:nvPicPr>
        <p:blipFill>
          <a:blip r:embed="rId45"/>
          <a:stretch>
            <a:fillRect/>
          </a:stretch>
        </p:blipFill>
        <p:spPr>
          <a:xfrm>
            <a:off x="1524000" y="4191000"/>
            <a:ext cx="304800" cy="304800"/>
          </a:xfrm>
          <a:prstGeom prst="rect">
            <a:avLst/>
          </a:prstGeom>
        </p:spPr>
      </p:pic>
      <p:pic>
        <p:nvPicPr>
          <p:cNvPr id="39" name="me Sound">
            <a:hlinkClick r:id="" action="ppaction://media"/>
          </p:cNvPr>
          <p:cNvPicPr>
            <a:picLocks noRot="1" noChangeAspect="1"/>
          </p:cNvPicPr>
          <p:nvPr>
            <a:wavAudioFile r:embed="rId30" name="me Sound"/>
          </p:nvPr>
        </p:nvPicPr>
        <p:blipFill>
          <a:blip r:embed="rId45"/>
          <a:stretch>
            <a:fillRect/>
          </a:stretch>
        </p:blipFill>
        <p:spPr>
          <a:xfrm>
            <a:off x="3048000" y="4191000"/>
            <a:ext cx="304800" cy="304800"/>
          </a:xfrm>
          <a:prstGeom prst="rect">
            <a:avLst/>
          </a:prstGeom>
        </p:spPr>
      </p:pic>
      <p:pic>
        <p:nvPicPr>
          <p:cNvPr id="40" name="mi Sound">
            <a:hlinkClick r:id="" action="ppaction://media"/>
          </p:cNvPr>
          <p:cNvPicPr>
            <a:picLocks noRot="1" noChangeAspect="1"/>
          </p:cNvPicPr>
          <p:nvPr>
            <a:wavAudioFile r:embed="rId31" name="mi Sound"/>
          </p:nvPr>
        </p:nvPicPr>
        <p:blipFill>
          <a:blip r:embed="rId45"/>
          <a:stretch>
            <a:fillRect/>
          </a:stretch>
        </p:blipFill>
        <p:spPr>
          <a:xfrm>
            <a:off x="4876800" y="4114800"/>
            <a:ext cx="304800" cy="304800"/>
          </a:xfrm>
          <a:prstGeom prst="rect">
            <a:avLst/>
          </a:prstGeom>
        </p:spPr>
      </p:pic>
      <p:pic>
        <p:nvPicPr>
          <p:cNvPr id="41" name="mo  Sound">
            <a:hlinkClick r:id="" action="ppaction://media"/>
          </p:cNvPr>
          <p:cNvPicPr>
            <a:picLocks noRot="1" noChangeAspect="1"/>
          </p:cNvPicPr>
          <p:nvPr>
            <a:wavAudioFile r:embed="rId32" name="mo  Sound"/>
          </p:nvPr>
        </p:nvPicPr>
        <p:blipFill>
          <a:blip r:embed="rId45"/>
          <a:stretch>
            <a:fillRect/>
          </a:stretch>
        </p:blipFill>
        <p:spPr>
          <a:xfrm>
            <a:off x="6705600" y="4191000"/>
            <a:ext cx="304800" cy="304800"/>
          </a:xfrm>
          <a:prstGeom prst="rect">
            <a:avLst/>
          </a:prstGeom>
        </p:spPr>
      </p:pic>
      <p:pic>
        <p:nvPicPr>
          <p:cNvPr id="42" name="mu Sound">
            <a:hlinkClick r:id="" action="ppaction://media"/>
          </p:cNvPr>
          <p:cNvPicPr>
            <a:picLocks noRot="1" noChangeAspect="1"/>
          </p:cNvPicPr>
          <p:nvPr>
            <a:wavAudioFile r:embed="rId33" name="mu Sound"/>
          </p:nvPr>
        </p:nvPicPr>
        <p:blipFill>
          <a:blip r:embed="rId45"/>
          <a:stretch>
            <a:fillRect/>
          </a:stretch>
        </p:blipFill>
        <p:spPr>
          <a:xfrm>
            <a:off x="8001000" y="4114800"/>
            <a:ext cx="304800" cy="304800"/>
          </a:xfrm>
          <a:prstGeom prst="rect">
            <a:avLst/>
          </a:prstGeom>
        </p:spPr>
      </p:pic>
      <p:pic>
        <p:nvPicPr>
          <p:cNvPr id="43" name="sound fa">
            <a:hlinkClick r:id="" action="ppaction://media"/>
          </p:cNvPr>
          <p:cNvPicPr>
            <a:picLocks noRot="1" noChangeAspect="1"/>
          </p:cNvPicPr>
          <p:nvPr>
            <a:wavAudioFile r:embed="rId34" name="sound fa"/>
          </p:nvPr>
        </p:nvPicPr>
        <p:blipFill>
          <a:blip r:embed="rId42"/>
          <a:stretch>
            <a:fillRect/>
          </a:stretch>
        </p:blipFill>
        <p:spPr>
          <a:xfrm>
            <a:off x="1524000" y="3657600"/>
            <a:ext cx="304800" cy="304800"/>
          </a:xfrm>
          <a:prstGeom prst="rect">
            <a:avLst/>
          </a:prstGeom>
        </p:spPr>
      </p:pic>
      <p:pic>
        <p:nvPicPr>
          <p:cNvPr id="45" name="sound ba">
            <a:hlinkClick r:id="" action="ppaction://media"/>
          </p:cNvPr>
          <p:cNvPicPr>
            <a:picLocks noRot="1" noChangeAspect="1"/>
          </p:cNvPicPr>
          <p:nvPr>
            <a:wavAudioFile r:embed="rId35" name="sound ba"/>
          </p:nvPr>
        </p:nvPicPr>
        <p:blipFill>
          <a:blip r:embed="rId42"/>
          <a:stretch>
            <a:fillRect/>
          </a:stretch>
        </p:blipFill>
        <p:spPr>
          <a:xfrm>
            <a:off x="1524000" y="1828800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7596811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1392"/>
    </mc:Choice>
    <mc:Fallback>
      <p:transition spd="slow" advTm="1392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2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541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287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181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115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251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>
                <p:cTn id="3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2" dur="229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>
                <p:cTn id="4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8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audio>
              <p:cMediaNode>
                <p:cTn id="4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4" dur="2931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audio>
              <p:cMediaNode>
                <p:cTn id="5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0" dur="2821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audio>
              <p:cMediaNode>
                <p:cTn id="6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6" dur="174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audio>
              <p:cMediaNode>
                <p:cTn id="6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2" dur="265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audio>
              <p:cMediaNode>
                <p:cTn id="7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"/>
                </p:tgtEl>
              </p:cMediaNode>
            </p:audio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8" dur="1880" fill="hold"/>
                                        <p:tgtEl>
                                          <p:spTgt spid="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audio>
              <p:cMediaNode>
                <p:cTn id="7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"/>
                </p:tgtEl>
              </p:cMediaNode>
            </p:audio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4" dur="3991" fill="hold"/>
                                        <p:tgtEl>
                                          <p:spTgt spid="2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audio>
              <p:cMediaNode>
                <p:cTn id="8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"/>
                </p:tgtEl>
              </p:cMediaNode>
            </p:audio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0" dur="1581" fill="hold"/>
                                        <p:tgtEl>
                                          <p:spTgt spid="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audio>
              <p:cMediaNode>
                <p:cTn id="9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6" dur="2791" fill="hold"/>
                                        <p:tgtEl>
                                          <p:spTgt spid="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audio>
              <p:cMediaNode>
                <p:cTn id="9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"/>
                </p:tgtEl>
              </p:cMediaNode>
            </p:audio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2" dur="1851" fill="hold"/>
                                        <p:tgtEl>
                                          <p:spTgt spid="2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audio>
              <p:cMediaNode>
                <p:cTn id="10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"/>
                </p:tgtEl>
              </p:cMediaNode>
            </p:audio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8" dur="166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audio>
              <p:cMediaNode>
                <p:cTn id="10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6"/>
                </p:tgtEl>
              </p:cMediaNode>
            </p:audio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4" dur="3101" fill="hold"/>
                                        <p:tgtEl>
                                          <p:spTgt spid="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audio>
              <p:cMediaNode>
                <p:cTn id="1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"/>
                </p:tgtEl>
              </p:cMediaNode>
            </p:audio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0" dur="3600" fill="hold"/>
                                        <p:tgtEl>
                                          <p:spTgt spid="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audio>
              <p:cMediaNode>
                <p:cTn id="1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"/>
                </p:tgtEl>
              </p:cMediaNode>
            </p:audio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6" dur="3160" fill="hold"/>
                                        <p:tgtEl>
                                          <p:spTgt spid="2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audio>
              <p:cMediaNode>
                <p:cTn id="12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9"/>
                </p:tgtEl>
              </p:cMediaNode>
            </p:audio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2" dur="5280" fill="hold"/>
                                        <p:tgtEl>
                                          <p:spTgt spid="3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audio>
              <p:cMediaNode>
                <p:cTn id="13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"/>
                </p:tgtEl>
              </p:cMediaNode>
            </p:audio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8" dur="2131" fill="hold"/>
                                        <p:tgtEl>
                                          <p:spTgt spid="3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audio>
              <p:cMediaNode>
                <p:cTn id="13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"/>
                </p:tgtEl>
              </p:cMediaNode>
            </p:audio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4" dur="325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audio>
              <p:cMediaNode>
                <p:cTn id="14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2"/>
                </p:tgtEl>
              </p:cMediaNode>
            </p:audio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0" dur="2301" fill="hold"/>
                                        <p:tgtEl>
                                          <p:spTgt spid="3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audio>
              <p:cMediaNode>
                <p:cTn id="15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"/>
                </p:tgtEl>
              </p:cMediaNode>
            </p:audio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6" dur="1651" fill="hold"/>
                                        <p:tgtEl>
                                          <p:spTgt spid="3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audio>
              <p:cMediaNode>
                <p:cTn id="15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"/>
                </p:tgtEl>
              </p:cMediaNode>
            </p:audio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2" dur="2831" fill="hold"/>
                                        <p:tgtEl>
                                          <p:spTgt spid="3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audio>
              <p:cMediaNode>
                <p:cTn id="16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6"/>
                </p:tgtEl>
              </p:cMediaNode>
            </p:audio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8" dur="2431" fill="hold"/>
                                        <p:tgtEl>
                                          <p:spTgt spid="3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audio>
              <p:cMediaNode>
                <p:cTn id="16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7"/>
                </p:tgtEl>
              </p:cMediaNode>
            </p:audio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4" dur="2190" fill="hold"/>
                                        <p:tgtEl>
                                          <p:spTgt spid="3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audio>
              <p:cMediaNode>
                <p:cTn id="17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8"/>
                </p:tgtEl>
              </p:cMediaNode>
            </p:audio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0" dur="3911" fill="hold"/>
                                        <p:tgtEl>
                                          <p:spTgt spid="3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audio>
              <p:cMediaNode>
                <p:cTn id="18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9"/>
                </p:tgtEl>
              </p:cMediaNode>
            </p:audio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6" dur="1920" fill="hold"/>
                                        <p:tgtEl>
                                          <p:spTgt spid="4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audio>
              <p:cMediaNode>
                <p:cTn id="18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0"/>
                </p:tgtEl>
              </p:cMediaNode>
            </p:audio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92" dur="3891" fill="hold"/>
                                        <p:tgtEl>
                                          <p:spTgt spid="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audio>
              <p:cMediaNode>
                <p:cTn id="19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"/>
                </p:tgtEl>
              </p:cMediaNode>
            </p:audio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98" dur="1911" fill="hold"/>
                                        <p:tgtEl>
                                          <p:spTgt spid="4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audio>
              <p:cMediaNode>
                <p:cTn id="19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2"/>
                </p:tgtEl>
              </p:cMediaNode>
            </p:audio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4" dur="3181" fill="hold"/>
                                        <p:tgtEl>
                                          <p:spTgt spid="4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audio>
              <p:cMediaNode>
                <p:cTn id="20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3"/>
                </p:tgtEl>
              </p:cMediaNode>
            </p:audio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0" dur="3231" fill="hold"/>
                                        <p:tgtEl>
                                          <p:spTgt spid="4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audio>
              <p:cMediaNode>
                <p:cTn id="2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141</Words>
  <Application>Microsoft Office PowerPoint</Application>
  <PresentationFormat>On-screen Show (4:3)</PresentationFormat>
  <Paragraphs>23</Paragraphs>
  <Slides>2</Slides>
  <Notes>1</Notes>
  <HiddenSlides>0</HiddenSlides>
  <MMClips>50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Sounding Luganda consonants</vt:lpstr>
      <vt:lpstr>Slide 2</vt:lpstr>
    </vt:vector>
  </TitlesOfParts>
  <Company>Deftones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Sounding Luganda consonants</dc:title>
  <dc:creator>User</dc:creator>
  <cp:lastModifiedBy>User</cp:lastModifiedBy>
  <cp:revision>38</cp:revision>
  <dcterms:created xsi:type="dcterms:W3CDTF">2019-09-03T19:57:08Z</dcterms:created>
  <dcterms:modified xsi:type="dcterms:W3CDTF">2019-09-07T19:05:27Z</dcterms:modified>
</cp:coreProperties>
</file>