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notesMasters/notesMaster1.xml" ContentType="application/vnd.openxmlformats-officedocument.presentationml.notesMaster+xml"/>
  <Override PartName="/ppt/slideLayouts/slideLayout1.xml" ContentType="application/vnd.openxmlformats-officedocument.presentationml.slideLayout+xml"/>
  <Default Extension="wav" ContentType="audio/wav"/>
  <Override PartName="/docProps/app.xml" ContentType="application/vnd.openxmlformats-officedocument.extended-properties+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8"/>
  </p:notesMasterIdLst>
  <p:sldIdLst>
    <p:sldId id="256" r:id="rId2"/>
    <p:sldId id="257" r:id="rId3"/>
    <p:sldId id="258" r:id="rId4"/>
    <p:sldId id="259" r:id="rId5"/>
    <p:sldId id="260" r:id="rId6"/>
    <p:sldId id="261" r:id="rId7"/>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showPr>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4660"/>
  </p:normalViewPr>
  <p:slideViewPr>
    <p:cSldViewPr>
      <p:cViewPr>
        <p:scale>
          <a:sx n="75" d="100"/>
          <a:sy n="75" d="100"/>
        </p:scale>
        <p:origin x="-1224" y="60"/>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notesMaster" Target="notesMasters/notes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1760DD47-21CE-4FD3-AD6A-DB027752285D}" type="datetimeFigureOut">
              <a:rPr lang="en-US" smtClean="0"/>
              <a:pPr/>
              <a:t>9/4/2020</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C0FE18FD-8209-4A4B-8628-74037CE4C0ED}"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A02AA0AA-021A-41AE-ABA8-3EAB8F68B7E8}" type="datetime1">
              <a:rPr lang="en-US" smtClean="0"/>
              <a:pPr/>
              <a:t>9/4/2020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7CEDF46-E03B-465C-BDD0-EE51FBB681B1}" type="slidenum">
              <a:rPr lang="en-US" smtClean="0"/>
              <a:pPr/>
              <a:t>‹#›</a:t>
            </a:fld>
            <a:endParaRPr lang="en-US"/>
          </a:p>
        </p:txBody>
      </p:sp>
    </p:spTree>
  </p:cSld>
  <p:clrMapOvr>
    <a:masterClrMapping/>
  </p:clrMapOvr>
  <p:transition advClick="0" advTm="2000">
    <p:wipe dir="u"/>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1F529F6-3D38-44AF-B9A1-97F13377CD7E}" type="datetime1">
              <a:rPr lang="en-US" smtClean="0"/>
              <a:pPr/>
              <a:t>9/4/2020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7CEDF46-E03B-465C-BDD0-EE51FBB681B1}" type="slidenum">
              <a:rPr lang="en-US" smtClean="0"/>
              <a:pPr/>
              <a:t>‹#›</a:t>
            </a:fld>
            <a:endParaRPr lang="en-US"/>
          </a:p>
        </p:txBody>
      </p:sp>
    </p:spTree>
  </p:cSld>
  <p:clrMapOvr>
    <a:masterClrMapping/>
  </p:clrMapOvr>
  <p:transition advClick="0" advTm="2000">
    <p:wipe dir="u"/>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5277356-EDE7-4C63-9B03-F0D73470C8CE}" type="datetime1">
              <a:rPr lang="en-US" smtClean="0"/>
              <a:pPr/>
              <a:t>9/4/2020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7CEDF46-E03B-465C-BDD0-EE51FBB681B1}" type="slidenum">
              <a:rPr lang="en-US" smtClean="0"/>
              <a:pPr/>
              <a:t>‹#›</a:t>
            </a:fld>
            <a:endParaRPr lang="en-US"/>
          </a:p>
        </p:txBody>
      </p:sp>
    </p:spTree>
  </p:cSld>
  <p:clrMapOvr>
    <a:masterClrMapping/>
  </p:clrMapOvr>
  <p:transition advClick="0" advTm="2000">
    <p:wipe dir="u"/>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AAACD73-F0A5-40AF-99B9-F5C94A195405}" type="datetime1">
              <a:rPr lang="en-US" smtClean="0"/>
              <a:pPr/>
              <a:t>9/4/2020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7CEDF46-E03B-465C-BDD0-EE51FBB681B1}" type="slidenum">
              <a:rPr lang="en-US" smtClean="0"/>
              <a:pPr/>
              <a:t>‹#›</a:t>
            </a:fld>
            <a:endParaRPr lang="en-US"/>
          </a:p>
        </p:txBody>
      </p:sp>
    </p:spTree>
  </p:cSld>
  <p:clrMapOvr>
    <a:masterClrMapping/>
  </p:clrMapOvr>
  <p:transition advClick="0" advTm="2000">
    <p:wipe dir="u"/>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806B435E-FCED-4381-9793-1549BBD6B12B}" type="datetime1">
              <a:rPr lang="en-US" smtClean="0"/>
              <a:pPr/>
              <a:t>9/4/2020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7CEDF46-E03B-465C-BDD0-EE51FBB681B1}" type="slidenum">
              <a:rPr lang="en-US" smtClean="0"/>
              <a:pPr/>
              <a:t>‹#›</a:t>
            </a:fld>
            <a:endParaRPr lang="en-US"/>
          </a:p>
        </p:txBody>
      </p:sp>
    </p:spTree>
  </p:cSld>
  <p:clrMapOvr>
    <a:masterClrMapping/>
  </p:clrMapOvr>
  <p:transition advClick="0" advTm="2000">
    <p:wipe dir="u"/>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397BF0DE-7E64-44E0-B078-0562B4E18DD7}" type="datetime1">
              <a:rPr lang="en-US" smtClean="0"/>
              <a:pPr/>
              <a:t>9/4/2020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7CEDF46-E03B-465C-BDD0-EE51FBB681B1}" type="slidenum">
              <a:rPr lang="en-US" smtClean="0"/>
              <a:pPr/>
              <a:t>‹#›</a:t>
            </a:fld>
            <a:endParaRPr lang="en-US"/>
          </a:p>
        </p:txBody>
      </p:sp>
    </p:spTree>
  </p:cSld>
  <p:clrMapOvr>
    <a:masterClrMapping/>
  </p:clrMapOvr>
  <p:transition advClick="0" advTm="2000">
    <p:wipe dir="u"/>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923C8A17-2AE8-4884-A0BE-220D7996BB69}" type="datetime1">
              <a:rPr lang="en-US" smtClean="0"/>
              <a:pPr/>
              <a:t>9/4/2020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7CEDF46-E03B-465C-BDD0-EE51FBB681B1}" type="slidenum">
              <a:rPr lang="en-US" smtClean="0"/>
              <a:pPr/>
              <a:t>‹#›</a:t>
            </a:fld>
            <a:endParaRPr lang="en-US"/>
          </a:p>
        </p:txBody>
      </p:sp>
    </p:spTree>
  </p:cSld>
  <p:clrMapOvr>
    <a:masterClrMapping/>
  </p:clrMapOvr>
  <p:transition advClick="0" advTm="2000">
    <p:wipe dir="u"/>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30F0C0C5-FAF5-4F71-B945-0F4E65B51851}" type="datetime1">
              <a:rPr lang="en-US" smtClean="0"/>
              <a:pPr/>
              <a:t>9/4/2020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7CEDF46-E03B-465C-BDD0-EE51FBB681B1}" type="slidenum">
              <a:rPr lang="en-US" smtClean="0"/>
              <a:pPr/>
              <a:t>‹#›</a:t>
            </a:fld>
            <a:endParaRPr lang="en-US"/>
          </a:p>
        </p:txBody>
      </p:sp>
    </p:spTree>
  </p:cSld>
  <p:clrMapOvr>
    <a:masterClrMapping/>
  </p:clrMapOvr>
  <p:transition advClick="0" advTm="2000">
    <p:wipe dir="u"/>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5CE160E-B680-4451-9FC6-BF8DF7CCF95B}" type="datetime1">
              <a:rPr lang="en-US" smtClean="0"/>
              <a:pPr/>
              <a:t>9/4/2020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7CEDF46-E03B-465C-BDD0-EE51FBB681B1}" type="slidenum">
              <a:rPr lang="en-US" smtClean="0"/>
              <a:pPr/>
              <a:t>‹#›</a:t>
            </a:fld>
            <a:endParaRPr lang="en-US"/>
          </a:p>
        </p:txBody>
      </p:sp>
    </p:spTree>
  </p:cSld>
  <p:clrMapOvr>
    <a:masterClrMapping/>
  </p:clrMapOvr>
  <p:transition advClick="0" advTm="2000">
    <p:wipe dir="u"/>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4F75430-6BCC-4B76-ADE4-FC578EC8A8AF}" type="datetime1">
              <a:rPr lang="en-US" smtClean="0"/>
              <a:pPr/>
              <a:t>9/4/2020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7CEDF46-E03B-465C-BDD0-EE51FBB681B1}" type="slidenum">
              <a:rPr lang="en-US" smtClean="0"/>
              <a:pPr/>
              <a:t>‹#›</a:t>
            </a:fld>
            <a:endParaRPr lang="en-US"/>
          </a:p>
        </p:txBody>
      </p:sp>
    </p:spTree>
  </p:cSld>
  <p:clrMapOvr>
    <a:masterClrMapping/>
  </p:clrMapOvr>
  <p:transition advClick="0" advTm="2000">
    <p:wipe dir="u"/>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53FA83D-5F45-4DF7-94D4-DF72754D06D1}" type="datetime1">
              <a:rPr lang="en-US" smtClean="0"/>
              <a:pPr/>
              <a:t>9/4/2020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7CEDF46-E03B-465C-BDD0-EE51FBB681B1}" type="slidenum">
              <a:rPr lang="en-US" smtClean="0"/>
              <a:pPr/>
              <a:t>‹#›</a:t>
            </a:fld>
            <a:endParaRPr lang="en-US"/>
          </a:p>
        </p:txBody>
      </p:sp>
    </p:spTree>
  </p:cSld>
  <p:clrMapOvr>
    <a:masterClrMapping/>
  </p:clrMapOvr>
  <p:transition advClick="0" advTm="2000">
    <p:wipe dir="u"/>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tx2">
            <a:lumMod val="50000"/>
          </a:scheme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5F5ADA3-F3EC-40A5-AEE5-4F53E51BEECB}" type="datetime1">
              <a:rPr lang="en-US" smtClean="0"/>
              <a:pPr/>
              <a:t>9/4/2020</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7CEDF46-E03B-465C-BDD0-EE51FBB681B1}"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advClick="0" advTm="2000">
    <p:wipe dir="u"/>
  </p:transition>
  <p:hf sldNum="0"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audio" Target="../media/audio3.wav"/><Relationship Id="rId7" Type="http://schemas.openxmlformats.org/officeDocument/2006/relationships/image" Target="../media/image1.png"/><Relationship Id="rId2" Type="http://schemas.openxmlformats.org/officeDocument/2006/relationships/audio" Target="../media/audio2.wav"/><Relationship Id="rId1" Type="http://schemas.openxmlformats.org/officeDocument/2006/relationships/audio" Target="../media/audio1.wav"/><Relationship Id="rId6" Type="http://schemas.openxmlformats.org/officeDocument/2006/relationships/slideLayout" Target="../slideLayouts/slideLayout1.xml"/><Relationship Id="rId5" Type="http://schemas.openxmlformats.org/officeDocument/2006/relationships/audio" Target="../media/audio5.wav"/><Relationship Id="rId4" Type="http://schemas.openxmlformats.org/officeDocument/2006/relationships/audio" Target="../media/audio4.wav"/><Relationship Id="rId9" Type="http://schemas.openxmlformats.org/officeDocument/2006/relationships/image" Target="../media/image3.png"/></Relationships>
</file>

<file path=ppt/slides/_rels/slide2.xml.rels><?xml version="1.0" encoding="UTF-8" standalone="yes"?>
<Relationships xmlns="http://schemas.openxmlformats.org/package/2006/relationships"><Relationship Id="rId3" Type="http://schemas.openxmlformats.org/officeDocument/2006/relationships/audio" Target="../media/audio8.wav"/><Relationship Id="rId2" Type="http://schemas.openxmlformats.org/officeDocument/2006/relationships/audio" Target="../media/audio7.wav"/><Relationship Id="rId1" Type="http://schemas.openxmlformats.org/officeDocument/2006/relationships/audio" Target="../media/audio6.wav"/><Relationship Id="rId6" Type="http://schemas.openxmlformats.org/officeDocument/2006/relationships/image" Target="../media/image3.png"/><Relationship Id="rId5" Type="http://schemas.openxmlformats.org/officeDocument/2006/relationships/image" Target="../media/image2.png"/><Relationship Id="rId4"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8" Type="http://schemas.openxmlformats.org/officeDocument/2006/relationships/slideLayout" Target="../slideLayouts/slideLayout2.xml"/><Relationship Id="rId3" Type="http://schemas.openxmlformats.org/officeDocument/2006/relationships/audio" Target="../media/audio11.wav"/><Relationship Id="rId7" Type="http://schemas.openxmlformats.org/officeDocument/2006/relationships/audio" Target="../media/audio15.wav"/><Relationship Id="rId2" Type="http://schemas.openxmlformats.org/officeDocument/2006/relationships/audio" Target="../media/audio10.wav"/><Relationship Id="rId1" Type="http://schemas.openxmlformats.org/officeDocument/2006/relationships/audio" Target="../media/audio9.wav"/><Relationship Id="rId6" Type="http://schemas.openxmlformats.org/officeDocument/2006/relationships/audio" Target="../media/audio14.wav"/><Relationship Id="rId11" Type="http://schemas.openxmlformats.org/officeDocument/2006/relationships/image" Target="../media/image3.png"/><Relationship Id="rId5" Type="http://schemas.openxmlformats.org/officeDocument/2006/relationships/audio" Target="../media/audio13.wav"/><Relationship Id="rId10" Type="http://schemas.openxmlformats.org/officeDocument/2006/relationships/image" Target="../media/image2.png"/><Relationship Id="rId4" Type="http://schemas.openxmlformats.org/officeDocument/2006/relationships/audio" Target="../media/audio12.wav"/><Relationship Id="rId9" Type="http://schemas.openxmlformats.org/officeDocument/2006/relationships/image" Target="../media/image4.png"/></Relationships>
</file>

<file path=ppt/slides/_rels/slide4.xml.rels><?xml version="1.0" encoding="UTF-8" standalone="yes"?>
<Relationships xmlns="http://schemas.openxmlformats.org/package/2006/relationships"><Relationship Id="rId8" Type="http://schemas.openxmlformats.org/officeDocument/2006/relationships/audio" Target="../media/audio23.wav"/><Relationship Id="rId13" Type="http://schemas.openxmlformats.org/officeDocument/2006/relationships/image" Target="../media/image6.png"/><Relationship Id="rId3" Type="http://schemas.openxmlformats.org/officeDocument/2006/relationships/audio" Target="../media/audio18.wav"/><Relationship Id="rId7" Type="http://schemas.openxmlformats.org/officeDocument/2006/relationships/audio" Target="../media/audio22.wav"/><Relationship Id="rId12" Type="http://schemas.openxmlformats.org/officeDocument/2006/relationships/image" Target="../media/image1.png"/><Relationship Id="rId2" Type="http://schemas.openxmlformats.org/officeDocument/2006/relationships/audio" Target="../media/audio17.wav"/><Relationship Id="rId1" Type="http://schemas.openxmlformats.org/officeDocument/2006/relationships/audio" Target="../media/audio16.wav"/><Relationship Id="rId6" Type="http://schemas.openxmlformats.org/officeDocument/2006/relationships/audio" Target="../media/audio21.wav"/><Relationship Id="rId11" Type="http://schemas.openxmlformats.org/officeDocument/2006/relationships/image" Target="../media/image5.png"/><Relationship Id="rId5" Type="http://schemas.openxmlformats.org/officeDocument/2006/relationships/audio" Target="../media/audio20.wav"/><Relationship Id="rId10" Type="http://schemas.openxmlformats.org/officeDocument/2006/relationships/slideLayout" Target="../slideLayouts/slideLayout2.xml"/><Relationship Id="rId4" Type="http://schemas.openxmlformats.org/officeDocument/2006/relationships/audio" Target="../media/audio19.wav"/><Relationship Id="rId9" Type="http://schemas.openxmlformats.org/officeDocument/2006/relationships/audio" Target="../media/audio24.wav"/><Relationship Id="rId14" Type="http://schemas.openxmlformats.org/officeDocument/2006/relationships/image" Target="../media/image3.png"/></Relationships>
</file>

<file path=ppt/slides/_rels/slide5.xml.rels><?xml version="1.0" encoding="UTF-8" standalone="yes"?>
<Relationships xmlns="http://schemas.openxmlformats.org/package/2006/relationships"><Relationship Id="rId8" Type="http://schemas.openxmlformats.org/officeDocument/2006/relationships/audio" Target="../media/audio32.wav"/><Relationship Id="rId13" Type="http://schemas.openxmlformats.org/officeDocument/2006/relationships/image" Target="../media/image1.png"/><Relationship Id="rId3" Type="http://schemas.openxmlformats.org/officeDocument/2006/relationships/audio" Target="../media/audio27.wav"/><Relationship Id="rId7" Type="http://schemas.openxmlformats.org/officeDocument/2006/relationships/audio" Target="../media/audio31.wav"/><Relationship Id="rId12" Type="http://schemas.openxmlformats.org/officeDocument/2006/relationships/slideLayout" Target="../slideLayouts/slideLayout2.xml"/><Relationship Id="rId2" Type="http://schemas.openxmlformats.org/officeDocument/2006/relationships/audio" Target="../media/audio26.wav"/><Relationship Id="rId1" Type="http://schemas.openxmlformats.org/officeDocument/2006/relationships/audio" Target="../media/audio25.wav"/><Relationship Id="rId6" Type="http://schemas.openxmlformats.org/officeDocument/2006/relationships/audio" Target="../media/audio30.wav"/><Relationship Id="rId11" Type="http://schemas.openxmlformats.org/officeDocument/2006/relationships/audio" Target="../media/audio35.wav"/><Relationship Id="rId5" Type="http://schemas.openxmlformats.org/officeDocument/2006/relationships/audio" Target="../media/audio29.wav"/><Relationship Id="rId10" Type="http://schemas.openxmlformats.org/officeDocument/2006/relationships/audio" Target="../media/audio34.wav"/><Relationship Id="rId4" Type="http://schemas.openxmlformats.org/officeDocument/2006/relationships/audio" Target="../media/audio28.wav"/><Relationship Id="rId9" Type="http://schemas.openxmlformats.org/officeDocument/2006/relationships/audio" Target="../media/audio33.wav"/><Relationship Id="rId14" Type="http://schemas.openxmlformats.org/officeDocument/2006/relationships/image" Target="../media/image3.png"/></Relationships>
</file>

<file path=ppt/slides/_rels/slide6.xml.rels><?xml version="1.0" encoding="UTF-8" standalone="yes"?>
<Relationships xmlns="http://schemas.openxmlformats.org/package/2006/relationships"><Relationship Id="rId8" Type="http://schemas.openxmlformats.org/officeDocument/2006/relationships/audio" Target="../media/audio43.wav"/><Relationship Id="rId3" Type="http://schemas.openxmlformats.org/officeDocument/2006/relationships/audio" Target="../media/audio38.wav"/><Relationship Id="rId7" Type="http://schemas.openxmlformats.org/officeDocument/2006/relationships/audio" Target="../media/audio42.wav"/><Relationship Id="rId12" Type="http://schemas.openxmlformats.org/officeDocument/2006/relationships/image" Target="../media/image3.png"/><Relationship Id="rId2" Type="http://schemas.openxmlformats.org/officeDocument/2006/relationships/audio" Target="../media/audio37.wav"/><Relationship Id="rId1" Type="http://schemas.openxmlformats.org/officeDocument/2006/relationships/audio" Target="../media/audio36.wav"/><Relationship Id="rId6" Type="http://schemas.openxmlformats.org/officeDocument/2006/relationships/audio" Target="../media/audio41.wav"/><Relationship Id="rId11" Type="http://schemas.openxmlformats.org/officeDocument/2006/relationships/image" Target="../media/image1.png"/><Relationship Id="rId5" Type="http://schemas.openxmlformats.org/officeDocument/2006/relationships/audio" Target="../media/audio40.wav"/><Relationship Id="rId10" Type="http://schemas.openxmlformats.org/officeDocument/2006/relationships/slideLayout" Target="../slideLayouts/slideLayout2.xml"/><Relationship Id="rId4" Type="http://schemas.openxmlformats.org/officeDocument/2006/relationships/audio" Target="../media/audio39.wav"/><Relationship Id="rId9" Type="http://schemas.openxmlformats.org/officeDocument/2006/relationships/audio" Target="../media/audio44.wav"/></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381001"/>
            <a:ext cx="7772400" cy="1523999"/>
          </a:xfrm>
        </p:spPr>
        <p:txBody>
          <a:bodyPr>
            <a:normAutofit/>
          </a:bodyPr>
          <a:lstStyle/>
          <a:p>
            <a:r>
              <a:rPr lang="en-US" dirty="0" smtClean="0"/>
              <a:t>Simple sentences and noun classes cont’d</a:t>
            </a:r>
            <a:endParaRPr lang="en-US" dirty="0"/>
          </a:p>
        </p:txBody>
      </p:sp>
      <p:sp>
        <p:nvSpPr>
          <p:cNvPr id="3" name="Subtitle 2"/>
          <p:cNvSpPr>
            <a:spLocks noGrp="1"/>
          </p:cNvSpPr>
          <p:nvPr>
            <p:ph type="subTitle" idx="1"/>
          </p:nvPr>
        </p:nvSpPr>
        <p:spPr>
          <a:xfrm>
            <a:off x="1143000" y="1752600"/>
            <a:ext cx="6629400" cy="3886200"/>
          </a:xfrm>
        </p:spPr>
        <p:txBody>
          <a:bodyPr>
            <a:normAutofit fontScale="92500"/>
          </a:bodyPr>
          <a:lstStyle/>
          <a:p>
            <a:r>
              <a:rPr lang="en-US" dirty="0" smtClean="0"/>
              <a:t>As said earlier, in </a:t>
            </a:r>
            <a:r>
              <a:rPr lang="en-US" dirty="0" err="1" smtClean="0"/>
              <a:t>Luganda</a:t>
            </a:r>
            <a:r>
              <a:rPr lang="en-US" dirty="0" smtClean="0"/>
              <a:t>, the noun- verb (subject- predicate) sentences are greatly supported by pronouns and these are based on the noun classes</a:t>
            </a:r>
            <a:endParaRPr lang="en-US" dirty="0"/>
          </a:p>
          <a:p>
            <a:r>
              <a:rPr lang="en-US" dirty="0" smtClean="0"/>
              <a:t>Singular                                   Plural</a:t>
            </a:r>
          </a:p>
          <a:p>
            <a:r>
              <a:rPr lang="en-US" dirty="0" err="1" smtClean="0">
                <a:solidFill>
                  <a:srgbClr val="FF0000"/>
                </a:solidFill>
              </a:rPr>
              <a:t>Li</a:t>
            </a:r>
            <a:r>
              <a:rPr lang="en-US" dirty="0" err="1" smtClean="0"/>
              <a:t>iso</a:t>
            </a:r>
            <a:r>
              <a:rPr lang="en-US" dirty="0" smtClean="0"/>
              <a:t>      - Eye               </a:t>
            </a:r>
            <a:r>
              <a:rPr lang="en-US" dirty="0" err="1" smtClean="0">
                <a:solidFill>
                  <a:srgbClr val="FF0000"/>
                </a:solidFill>
              </a:rPr>
              <a:t>Ma</a:t>
            </a:r>
            <a:r>
              <a:rPr lang="en-US" dirty="0" err="1" smtClean="0"/>
              <a:t>aso</a:t>
            </a:r>
            <a:r>
              <a:rPr lang="en-US" dirty="0" smtClean="0"/>
              <a:t>     -Eyes</a:t>
            </a:r>
          </a:p>
          <a:p>
            <a:r>
              <a:rPr lang="en-US" dirty="0" err="1" smtClean="0">
                <a:solidFill>
                  <a:srgbClr val="FF0000"/>
                </a:solidFill>
              </a:rPr>
              <a:t>Li</a:t>
            </a:r>
            <a:r>
              <a:rPr lang="en-US" dirty="0" err="1" smtClean="0"/>
              <a:t>nnyo</a:t>
            </a:r>
            <a:r>
              <a:rPr lang="en-US" dirty="0" smtClean="0"/>
              <a:t>     -Tooth               </a:t>
            </a:r>
            <a:r>
              <a:rPr lang="en-US" dirty="0" err="1" smtClean="0">
                <a:solidFill>
                  <a:srgbClr val="FF0000"/>
                </a:solidFill>
              </a:rPr>
              <a:t>Ma</a:t>
            </a:r>
            <a:r>
              <a:rPr lang="en-US" dirty="0" err="1" smtClean="0"/>
              <a:t>nnyo</a:t>
            </a:r>
            <a:r>
              <a:rPr lang="en-US" dirty="0" smtClean="0"/>
              <a:t>    -Teeth</a:t>
            </a:r>
          </a:p>
          <a:p>
            <a:endParaRPr lang="en-US" dirty="0" smtClean="0"/>
          </a:p>
          <a:p>
            <a:endParaRPr lang="en-US" dirty="0"/>
          </a:p>
        </p:txBody>
      </p:sp>
      <p:pic>
        <p:nvPicPr>
          <p:cNvPr id="4" name="Recorded Sound">
            <a:hlinkClick r:id="" action="ppaction://media"/>
          </p:cNvPr>
          <p:cNvPicPr>
            <a:picLocks noRot="1" noChangeAspect="1"/>
          </p:cNvPicPr>
          <p:nvPr>
            <a:wavAudioFile r:embed="rId1" name="Recorded Sound"/>
          </p:nvPr>
        </p:nvPicPr>
        <p:blipFill>
          <a:blip r:embed="rId7"/>
          <a:stretch>
            <a:fillRect/>
          </a:stretch>
        </p:blipFill>
        <p:spPr>
          <a:xfrm>
            <a:off x="2514600" y="4419600"/>
            <a:ext cx="304800" cy="304800"/>
          </a:xfrm>
          <a:prstGeom prst="rect">
            <a:avLst/>
          </a:prstGeom>
        </p:spPr>
      </p:pic>
      <p:pic>
        <p:nvPicPr>
          <p:cNvPr id="5" name="Recorded Sound">
            <a:hlinkClick r:id="" action="ppaction://media"/>
          </p:cNvPr>
          <p:cNvPicPr>
            <a:picLocks noRot="1" noChangeAspect="1"/>
          </p:cNvPicPr>
          <p:nvPr>
            <a:wavAudioFile r:embed="rId2" name="Recorded Sound"/>
          </p:nvPr>
        </p:nvPicPr>
        <p:blipFill>
          <a:blip r:embed="rId8"/>
          <a:stretch>
            <a:fillRect/>
          </a:stretch>
        </p:blipFill>
        <p:spPr>
          <a:xfrm>
            <a:off x="6096000" y="4419600"/>
            <a:ext cx="304800" cy="304800"/>
          </a:xfrm>
          <a:prstGeom prst="rect">
            <a:avLst/>
          </a:prstGeom>
        </p:spPr>
      </p:pic>
      <p:pic>
        <p:nvPicPr>
          <p:cNvPr id="6" name="Recorded Sound">
            <a:hlinkClick r:id="" action="ppaction://media"/>
          </p:cNvPr>
          <p:cNvPicPr>
            <a:picLocks noRot="1" noChangeAspect="1"/>
          </p:cNvPicPr>
          <p:nvPr>
            <a:wavAudioFile r:embed="rId3" name="Recorded Sound"/>
          </p:nvPr>
        </p:nvPicPr>
        <p:blipFill>
          <a:blip r:embed="rId8"/>
          <a:stretch>
            <a:fillRect/>
          </a:stretch>
        </p:blipFill>
        <p:spPr>
          <a:xfrm>
            <a:off x="2362200" y="4953000"/>
            <a:ext cx="304800" cy="304800"/>
          </a:xfrm>
          <a:prstGeom prst="rect">
            <a:avLst/>
          </a:prstGeom>
        </p:spPr>
      </p:pic>
      <p:pic>
        <p:nvPicPr>
          <p:cNvPr id="7" name="Recorded Sound">
            <a:hlinkClick r:id="" action="ppaction://media"/>
          </p:cNvPr>
          <p:cNvPicPr>
            <a:picLocks noRot="1" noChangeAspect="1"/>
          </p:cNvPicPr>
          <p:nvPr>
            <a:wavAudioFile r:embed="rId4" name="Recorded Sound"/>
          </p:nvPr>
        </p:nvPicPr>
        <p:blipFill>
          <a:blip r:embed="rId8"/>
          <a:stretch>
            <a:fillRect/>
          </a:stretch>
        </p:blipFill>
        <p:spPr>
          <a:xfrm>
            <a:off x="6324600" y="4953000"/>
            <a:ext cx="304800" cy="304800"/>
          </a:xfrm>
          <a:prstGeom prst="rect">
            <a:avLst/>
          </a:prstGeom>
        </p:spPr>
      </p:pic>
      <p:pic>
        <p:nvPicPr>
          <p:cNvPr id="9" name="~PP112.WAV">
            <a:hlinkClick r:id="" action="ppaction://media"/>
          </p:cNvPr>
          <p:cNvPicPr>
            <a:picLocks noRot="1" noChangeAspect="1"/>
          </p:cNvPicPr>
          <p:nvPr>
            <a:wavAudioFile r:embed="rId5" name="~PP112.WAV"/>
          </p:nvPr>
        </p:nvPicPr>
        <p:blipFill>
          <a:blip r:embed="rId9"/>
          <a:stretch>
            <a:fillRect/>
          </a:stretch>
        </p:blipFill>
        <p:spPr>
          <a:xfrm>
            <a:off x="8696325" y="6410325"/>
            <a:ext cx="304800" cy="304800"/>
          </a:xfrm>
          <a:prstGeom prst="rect">
            <a:avLst/>
          </a:prstGeom>
        </p:spPr>
      </p:pic>
    </p:spTree>
  </p:cSld>
  <p:clrMapOvr>
    <a:masterClrMapping/>
  </p:clrMapOvr>
  <p:transition advClick="0" advTm="2000">
    <p:wipe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9"/>
                                        </p:tgtEl>
                                      </p:cBhvr>
                                    </p:cmd>
                                  </p:childTnLst>
                                </p:cTn>
                              </p:par>
                            </p:childTnLst>
                          </p:cTn>
                        </p:par>
                        <p:par>
                          <p:cTn id="7" fill="hold">
                            <p:stCondLst>
                              <p:cond delay="0"/>
                            </p:stCondLst>
                            <p:childTnLst>
                              <p:par>
                                <p:cTn id="8" presetID="1" presetClass="mediacall" presetSubtype="0" fill="hold" nodeType="afterEffect">
                                  <p:stCondLst>
                                    <p:cond delay="0"/>
                                  </p:stCondLst>
                                  <p:childTnLst>
                                    <p:cmd type="call" cmd="playFrom(0.0)">
                                      <p:cBhvr>
                                        <p:cTn id="9" dur="7664" fill="hold"/>
                                        <p:tgtEl>
                                          <p:spTgt spid="4"/>
                                        </p:tgtEl>
                                      </p:cBhvr>
                                    </p:cmd>
                                  </p:childTnLst>
                                </p:cTn>
                              </p:par>
                            </p:childTnLst>
                          </p:cTn>
                        </p:par>
                        <p:par>
                          <p:cTn id="10" fill="hold">
                            <p:stCondLst>
                              <p:cond delay="7664"/>
                            </p:stCondLst>
                            <p:childTnLst>
                              <p:par>
                                <p:cTn id="11" presetID="1" presetClass="mediacall" presetSubtype="0" fill="hold" nodeType="afterEffect">
                                  <p:stCondLst>
                                    <p:cond delay="0"/>
                                  </p:stCondLst>
                                  <p:childTnLst>
                                    <p:cmd type="call" cmd="playFrom(0.0)">
                                      <p:cBhvr>
                                        <p:cTn id="12" dur="6624" fill="hold"/>
                                        <p:tgtEl>
                                          <p:spTgt spid="5"/>
                                        </p:tgtEl>
                                      </p:cBhvr>
                                    </p:cmd>
                                  </p:childTnLst>
                                </p:cTn>
                              </p:par>
                            </p:childTnLst>
                          </p:cTn>
                        </p:par>
                        <p:par>
                          <p:cTn id="13" fill="hold">
                            <p:stCondLst>
                              <p:cond delay="14288"/>
                            </p:stCondLst>
                            <p:childTnLst>
                              <p:par>
                                <p:cTn id="14" presetID="1" presetClass="mediacall" presetSubtype="0" fill="hold" nodeType="afterEffect">
                                  <p:stCondLst>
                                    <p:cond delay="0"/>
                                  </p:stCondLst>
                                  <p:childTnLst>
                                    <p:cmd type="call" cmd="playFrom(0.0)">
                                      <p:cBhvr>
                                        <p:cTn id="15" dur="6253" fill="hold"/>
                                        <p:tgtEl>
                                          <p:spTgt spid="6"/>
                                        </p:tgtEl>
                                      </p:cBhvr>
                                    </p:cmd>
                                  </p:childTnLst>
                                </p:cTn>
                              </p:par>
                            </p:childTnLst>
                          </p:cTn>
                        </p:par>
                        <p:par>
                          <p:cTn id="16" fill="hold">
                            <p:stCondLst>
                              <p:cond delay="20541"/>
                            </p:stCondLst>
                            <p:childTnLst>
                              <p:par>
                                <p:cTn id="17" presetID="1" presetClass="mediacall" presetSubtype="0" fill="hold" nodeType="afterEffect">
                                  <p:stCondLst>
                                    <p:cond delay="0"/>
                                  </p:stCondLst>
                                  <p:childTnLst>
                                    <p:cmd type="call" cmd="playFrom(0.0)">
                                      <p:cBhvr>
                                        <p:cTn id="18" dur="6653" fill="hold"/>
                                        <p:tgtEl>
                                          <p:spTgt spid="7"/>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p:cTn id="19" fill="hold" display="0">
                  <p:stCondLst>
                    <p:cond delay="indefinite"/>
                  </p:stCondLst>
                  <p:endCondLst>
                    <p:cond evt="onNext" delay="0">
                      <p:tgtEl>
                        <p:sldTgt/>
                      </p:tgtEl>
                    </p:cond>
                    <p:cond evt="onPrev" delay="0">
                      <p:tgtEl>
                        <p:sldTgt/>
                      </p:tgtEl>
                    </p:cond>
                    <p:cond evt="onStopAudio" delay="0">
                      <p:tgtEl>
                        <p:sldTgt/>
                      </p:tgtEl>
                    </p:cond>
                  </p:endCondLst>
                </p:cTn>
                <p:tgtEl>
                  <p:spTgt spid="4"/>
                </p:tgtEl>
              </p:cMediaNode>
            </p:audio>
            <p:audio>
              <p:cMediaNode>
                <p:cTn id="20" fill="hold" display="0">
                  <p:stCondLst>
                    <p:cond delay="indefinite"/>
                  </p:stCondLst>
                  <p:endCondLst>
                    <p:cond evt="onNext" delay="0">
                      <p:tgtEl>
                        <p:sldTgt/>
                      </p:tgtEl>
                    </p:cond>
                    <p:cond evt="onPrev" delay="0">
                      <p:tgtEl>
                        <p:sldTgt/>
                      </p:tgtEl>
                    </p:cond>
                    <p:cond evt="onStopAudio" delay="0">
                      <p:tgtEl>
                        <p:sldTgt/>
                      </p:tgtEl>
                    </p:cond>
                  </p:endCondLst>
                </p:cTn>
                <p:tgtEl>
                  <p:spTgt spid="5"/>
                </p:tgtEl>
              </p:cMediaNode>
            </p:audio>
            <p:audio>
              <p:cMediaNode>
                <p:cTn id="21" fill="hold" display="0">
                  <p:stCondLst>
                    <p:cond delay="indefinite"/>
                  </p:stCondLst>
                  <p:endCondLst>
                    <p:cond evt="onNext" delay="0">
                      <p:tgtEl>
                        <p:sldTgt/>
                      </p:tgtEl>
                    </p:cond>
                    <p:cond evt="onPrev" delay="0">
                      <p:tgtEl>
                        <p:sldTgt/>
                      </p:tgtEl>
                    </p:cond>
                    <p:cond evt="onStopAudio" delay="0">
                      <p:tgtEl>
                        <p:sldTgt/>
                      </p:tgtEl>
                    </p:cond>
                  </p:endCondLst>
                </p:cTn>
                <p:tgtEl>
                  <p:spTgt spid="6"/>
                </p:tgtEl>
              </p:cMediaNode>
            </p:audio>
            <p:audio>
              <p:cMediaNode>
                <p:cTn id="22" fill="hold" display="0">
                  <p:stCondLst>
                    <p:cond delay="indefinite"/>
                  </p:stCondLst>
                  <p:endCondLst>
                    <p:cond evt="onNext" delay="0">
                      <p:tgtEl>
                        <p:sldTgt/>
                      </p:tgtEl>
                    </p:cond>
                    <p:cond evt="onPrev" delay="0">
                      <p:tgtEl>
                        <p:sldTgt/>
                      </p:tgtEl>
                    </p:cond>
                    <p:cond evt="onStopAudio" delay="0">
                      <p:tgtEl>
                        <p:sldTgt/>
                      </p:tgtEl>
                    </p:cond>
                  </p:endCondLst>
                </p:cTn>
                <p:tgtEl>
                  <p:spTgt spid="7"/>
                </p:tgtEl>
              </p:cMediaNode>
            </p:audio>
            <p:audio isNarration="1">
              <p:cMediaNode showWhenStopped="0">
                <p:cTn id="23" fill="hold" display="0">
                  <p:stCondLst>
                    <p:cond delay="indefinite"/>
                  </p:stCondLst>
                  <p:endCondLst>
                    <p:cond evt="onPrev" delay="0">
                      <p:tgtEl>
                        <p:sldTgt/>
                      </p:tgtEl>
                    </p:cond>
                    <p:cond evt="onStopAudio" delay="0">
                      <p:tgtEl>
                        <p:sldTgt/>
                      </p:tgtEl>
                    </p:cond>
                  </p:endCondLst>
                </p:cTn>
                <p:tgtEl>
                  <p:spTgt spid="9"/>
                </p:tgtEl>
              </p:cMediaNode>
            </p:audio>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304800"/>
            <a:ext cx="8229600" cy="5821363"/>
          </a:xfrm>
        </p:spPr>
        <p:txBody>
          <a:bodyPr>
            <a:normAutofit/>
          </a:bodyPr>
          <a:lstStyle/>
          <a:p>
            <a:r>
              <a:rPr lang="en-US" dirty="0" smtClean="0"/>
              <a:t>Note that the noun prefix in singular in some cases infuses with the noun root and gets lost only to be replaced by another consonant of the noun root making the root begin with double consonants which make a strong sound at the beginning of the noun.</a:t>
            </a:r>
          </a:p>
          <a:p>
            <a:r>
              <a:rPr lang="en-US" dirty="0" smtClean="0"/>
              <a:t>Examples:</a:t>
            </a:r>
          </a:p>
          <a:p>
            <a:r>
              <a:rPr lang="en-US" dirty="0" smtClean="0">
                <a:solidFill>
                  <a:srgbClr val="FF0000"/>
                </a:solidFill>
              </a:rPr>
              <a:t>Li</a:t>
            </a:r>
            <a:r>
              <a:rPr lang="en-US" dirty="0" smtClean="0"/>
              <a:t> + </a:t>
            </a:r>
            <a:r>
              <a:rPr lang="en-US" dirty="0" err="1" smtClean="0"/>
              <a:t>somero</a:t>
            </a:r>
            <a:endParaRPr lang="en-US" dirty="0" smtClean="0"/>
          </a:p>
          <a:p>
            <a:r>
              <a:rPr lang="en-US" strike="sngStrike" dirty="0" smtClean="0">
                <a:solidFill>
                  <a:srgbClr val="FF0000"/>
                </a:solidFill>
              </a:rPr>
              <a:t>Li</a:t>
            </a:r>
            <a:r>
              <a:rPr lang="en-US" dirty="0" smtClean="0"/>
              <a:t> </a:t>
            </a:r>
            <a:r>
              <a:rPr lang="en-US" dirty="0" err="1" smtClean="0"/>
              <a:t>somero</a:t>
            </a:r>
            <a:r>
              <a:rPr lang="en-US" dirty="0" smtClean="0"/>
              <a:t>= </a:t>
            </a:r>
            <a:r>
              <a:rPr lang="en-US" dirty="0" err="1" smtClean="0"/>
              <a:t>ssomero</a:t>
            </a:r>
            <a:endParaRPr lang="en-US" dirty="0" smtClean="0"/>
          </a:p>
          <a:p>
            <a:r>
              <a:rPr lang="en-US" dirty="0" err="1" smtClean="0"/>
              <a:t>Ssomero</a:t>
            </a:r>
            <a:r>
              <a:rPr lang="en-US" dirty="0" smtClean="0"/>
              <a:t>     -School        </a:t>
            </a:r>
            <a:r>
              <a:rPr lang="en-US" dirty="0" err="1" smtClean="0">
                <a:solidFill>
                  <a:srgbClr val="FF0000"/>
                </a:solidFill>
              </a:rPr>
              <a:t>Ma</a:t>
            </a:r>
            <a:r>
              <a:rPr lang="en-US" dirty="0" err="1" smtClean="0"/>
              <a:t>somero</a:t>
            </a:r>
            <a:r>
              <a:rPr lang="en-US" dirty="0" smtClean="0"/>
              <a:t>    - Schools</a:t>
            </a:r>
            <a:endParaRPr lang="en-US" dirty="0"/>
          </a:p>
        </p:txBody>
      </p:sp>
      <p:pic>
        <p:nvPicPr>
          <p:cNvPr id="4" name="Recorded Sound">
            <a:hlinkClick r:id="" action="ppaction://media"/>
          </p:cNvPr>
          <p:cNvPicPr>
            <a:picLocks noRot="1" noChangeAspect="1"/>
          </p:cNvPicPr>
          <p:nvPr>
            <a:wavAudioFile r:embed="rId1" name="Recorded Sound"/>
          </p:nvPr>
        </p:nvPicPr>
        <p:blipFill>
          <a:blip r:embed="rId5"/>
          <a:stretch>
            <a:fillRect/>
          </a:stretch>
        </p:blipFill>
        <p:spPr>
          <a:xfrm>
            <a:off x="2438400" y="5334000"/>
            <a:ext cx="304800" cy="304800"/>
          </a:xfrm>
          <a:prstGeom prst="rect">
            <a:avLst/>
          </a:prstGeom>
        </p:spPr>
      </p:pic>
      <p:pic>
        <p:nvPicPr>
          <p:cNvPr id="5" name="Recorded Sound">
            <a:hlinkClick r:id="" action="ppaction://media"/>
          </p:cNvPr>
          <p:cNvPicPr>
            <a:picLocks noRot="1" noChangeAspect="1"/>
          </p:cNvPicPr>
          <p:nvPr>
            <a:wavAudioFile r:embed="rId2" name="Recorded Sound"/>
          </p:nvPr>
        </p:nvPicPr>
        <p:blipFill>
          <a:blip r:embed="rId5"/>
          <a:stretch>
            <a:fillRect/>
          </a:stretch>
        </p:blipFill>
        <p:spPr>
          <a:xfrm>
            <a:off x="6553200" y="5334000"/>
            <a:ext cx="304800" cy="304800"/>
          </a:xfrm>
          <a:prstGeom prst="rect">
            <a:avLst/>
          </a:prstGeom>
        </p:spPr>
      </p:pic>
      <p:pic>
        <p:nvPicPr>
          <p:cNvPr id="7" name="~PP785.WAV">
            <a:hlinkClick r:id="" action="ppaction://media"/>
          </p:cNvPr>
          <p:cNvPicPr>
            <a:picLocks noRot="1" noChangeAspect="1"/>
          </p:cNvPicPr>
          <p:nvPr>
            <a:wavAudioFile r:embed="rId3" name="~PP785.WAV"/>
          </p:nvPr>
        </p:nvPicPr>
        <p:blipFill>
          <a:blip r:embed="rId6"/>
          <a:stretch>
            <a:fillRect/>
          </a:stretch>
        </p:blipFill>
        <p:spPr>
          <a:xfrm>
            <a:off x="8696325" y="6410325"/>
            <a:ext cx="304800" cy="304800"/>
          </a:xfrm>
          <a:prstGeom prst="rect">
            <a:avLst/>
          </a:prstGeom>
        </p:spPr>
      </p:pic>
    </p:spTree>
  </p:cSld>
  <p:clrMapOvr>
    <a:masterClrMapping/>
  </p:clrMapOvr>
  <p:transition advClick="0" advTm="2000">
    <p:wipe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7"/>
                                        </p:tgtEl>
                                      </p:cBhvr>
                                    </p:cmd>
                                  </p:childTnLst>
                                </p:cTn>
                              </p:par>
                            </p:childTnLst>
                          </p:cTn>
                        </p:par>
                        <p:par>
                          <p:cTn id="7" fill="hold">
                            <p:stCondLst>
                              <p:cond delay="0"/>
                            </p:stCondLst>
                            <p:childTnLst>
                              <p:par>
                                <p:cTn id="8" presetID="1" presetClass="mediacall" presetSubtype="0" fill="hold" nodeType="afterEffect">
                                  <p:stCondLst>
                                    <p:cond delay="0"/>
                                  </p:stCondLst>
                                  <p:childTnLst>
                                    <p:cmd type="call" cmd="playFrom(0.0)">
                                      <p:cBhvr>
                                        <p:cTn id="9" dur="7054" fill="hold"/>
                                        <p:tgtEl>
                                          <p:spTgt spid="4"/>
                                        </p:tgtEl>
                                      </p:cBhvr>
                                    </p:cmd>
                                  </p:childTnLst>
                                </p:cTn>
                              </p:par>
                            </p:childTnLst>
                          </p:cTn>
                        </p:par>
                        <p:par>
                          <p:cTn id="10" fill="hold">
                            <p:stCondLst>
                              <p:cond delay="7054"/>
                            </p:stCondLst>
                            <p:childTnLst>
                              <p:par>
                                <p:cTn id="11" presetID="1" presetClass="mediacall" presetSubtype="0" fill="hold" nodeType="afterEffect">
                                  <p:stCondLst>
                                    <p:cond delay="0"/>
                                  </p:stCondLst>
                                  <p:childTnLst>
                                    <p:cmd type="call" cmd="playFrom(0.0)">
                                      <p:cBhvr>
                                        <p:cTn id="12" dur="5594"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p:cTn id="13" fill="hold" display="0">
                  <p:stCondLst>
                    <p:cond delay="indefinite"/>
                  </p:stCondLst>
                  <p:endCondLst>
                    <p:cond evt="onNext" delay="0">
                      <p:tgtEl>
                        <p:sldTgt/>
                      </p:tgtEl>
                    </p:cond>
                    <p:cond evt="onPrev" delay="0">
                      <p:tgtEl>
                        <p:sldTgt/>
                      </p:tgtEl>
                    </p:cond>
                    <p:cond evt="onStopAudio" delay="0">
                      <p:tgtEl>
                        <p:sldTgt/>
                      </p:tgtEl>
                    </p:cond>
                  </p:endCondLst>
                </p:cTn>
                <p:tgtEl>
                  <p:spTgt spid="4"/>
                </p:tgtEl>
              </p:cMediaNode>
            </p:audio>
            <p:audio>
              <p:cMediaNode>
                <p:cTn id="14" fill="hold" display="0">
                  <p:stCondLst>
                    <p:cond delay="indefinite"/>
                  </p:stCondLst>
                  <p:endCondLst>
                    <p:cond evt="onNext" delay="0">
                      <p:tgtEl>
                        <p:sldTgt/>
                      </p:tgtEl>
                    </p:cond>
                    <p:cond evt="onPrev" delay="0">
                      <p:tgtEl>
                        <p:sldTgt/>
                      </p:tgtEl>
                    </p:cond>
                    <p:cond evt="onStopAudio" delay="0">
                      <p:tgtEl>
                        <p:sldTgt/>
                      </p:tgtEl>
                    </p:cond>
                  </p:endCondLst>
                </p:cTn>
                <p:tgtEl>
                  <p:spTgt spid="5"/>
                </p:tgtEl>
              </p:cMediaNode>
            </p:audio>
            <p:audio isNarration="1">
              <p:cMediaNode showWhenStopped="0">
                <p:cTn id="15" fill="hold" display="0">
                  <p:stCondLst>
                    <p:cond delay="indefinite"/>
                  </p:stCondLst>
                  <p:endCondLst>
                    <p:cond evt="onPrev" delay="0">
                      <p:tgtEl>
                        <p:sldTgt/>
                      </p:tgtEl>
                    </p:cond>
                    <p:cond evt="onStopAudio" delay="0">
                      <p:tgtEl>
                        <p:sldTgt/>
                      </p:tgtEl>
                    </p:cond>
                  </p:endCondLst>
                </p:cTn>
                <p:tgtEl>
                  <p:spTgt spid="7"/>
                </p:tgtEl>
              </p:cMediaNode>
            </p:audio>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304800"/>
            <a:ext cx="8229600" cy="5821363"/>
          </a:xfrm>
        </p:spPr>
        <p:txBody>
          <a:bodyPr>
            <a:normAutofit fontScale="92500" lnSpcReduction="10000"/>
          </a:bodyPr>
          <a:lstStyle/>
          <a:p>
            <a:r>
              <a:rPr lang="en-US" dirty="0" smtClean="0">
                <a:solidFill>
                  <a:srgbClr val="FF0000"/>
                </a:solidFill>
              </a:rPr>
              <a:t>Li</a:t>
            </a:r>
            <a:r>
              <a:rPr lang="en-US" dirty="0" smtClean="0"/>
              <a:t> + </a:t>
            </a:r>
            <a:r>
              <a:rPr lang="en-US" dirty="0" err="1" smtClean="0"/>
              <a:t>kubo</a:t>
            </a:r>
            <a:endParaRPr lang="en-US" dirty="0" smtClean="0"/>
          </a:p>
          <a:p>
            <a:r>
              <a:rPr lang="en-US" strike="sngStrike" dirty="0" smtClean="0">
                <a:solidFill>
                  <a:srgbClr val="FF0000"/>
                </a:solidFill>
              </a:rPr>
              <a:t>Li</a:t>
            </a:r>
            <a:r>
              <a:rPr lang="en-US" strike="sngStrike" dirty="0" smtClean="0"/>
              <a:t> </a:t>
            </a:r>
            <a:r>
              <a:rPr lang="en-US" dirty="0" err="1" smtClean="0"/>
              <a:t>kubo</a:t>
            </a:r>
            <a:r>
              <a:rPr lang="en-US" dirty="0" smtClean="0"/>
              <a:t> = </a:t>
            </a:r>
            <a:r>
              <a:rPr lang="en-US" dirty="0" err="1" smtClean="0"/>
              <a:t>kkubo</a:t>
            </a:r>
            <a:endParaRPr lang="en-US" dirty="0" smtClean="0"/>
          </a:p>
          <a:p>
            <a:r>
              <a:rPr lang="en-US" dirty="0" err="1" smtClean="0"/>
              <a:t>Kkubo</a:t>
            </a:r>
            <a:r>
              <a:rPr lang="en-US" dirty="0" smtClean="0"/>
              <a:t>      - Path                            </a:t>
            </a:r>
            <a:r>
              <a:rPr lang="en-US" dirty="0" err="1" smtClean="0">
                <a:solidFill>
                  <a:srgbClr val="FF0000"/>
                </a:solidFill>
              </a:rPr>
              <a:t>Ma</a:t>
            </a:r>
            <a:r>
              <a:rPr lang="en-US" dirty="0" err="1" smtClean="0"/>
              <a:t>kubo</a:t>
            </a:r>
            <a:r>
              <a:rPr lang="en-US" dirty="0" smtClean="0"/>
              <a:t>      - Paths</a:t>
            </a:r>
          </a:p>
          <a:p>
            <a:endParaRPr lang="en-US" dirty="0" smtClean="0"/>
          </a:p>
          <a:p>
            <a:r>
              <a:rPr lang="en-US" dirty="0" smtClean="0">
                <a:solidFill>
                  <a:srgbClr val="FF0000"/>
                </a:solidFill>
              </a:rPr>
              <a:t>Li</a:t>
            </a:r>
            <a:r>
              <a:rPr lang="en-US" dirty="0" smtClean="0"/>
              <a:t> + </a:t>
            </a:r>
            <a:r>
              <a:rPr lang="en-US" dirty="0" err="1" smtClean="0"/>
              <a:t>paapaali</a:t>
            </a:r>
            <a:endParaRPr lang="en-US" dirty="0" smtClean="0"/>
          </a:p>
          <a:p>
            <a:r>
              <a:rPr lang="en-US" strike="sngStrike" dirty="0" err="1" smtClean="0">
                <a:solidFill>
                  <a:srgbClr val="FF0000"/>
                </a:solidFill>
              </a:rPr>
              <a:t>Li</a:t>
            </a:r>
            <a:r>
              <a:rPr lang="en-US" dirty="0" err="1" smtClean="0"/>
              <a:t>paapaali</a:t>
            </a:r>
            <a:r>
              <a:rPr lang="en-US" dirty="0" smtClean="0"/>
              <a:t>= </a:t>
            </a:r>
            <a:r>
              <a:rPr lang="en-US" dirty="0" err="1" smtClean="0"/>
              <a:t>ppaapaali</a:t>
            </a:r>
            <a:endParaRPr lang="en-US" dirty="0" smtClean="0"/>
          </a:p>
          <a:p>
            <a:r>
              <a:rPr lang="en-US" dirty="0" err="1" smtClean="0"/>
              <a:t>Ppaapaali</a:t>
            </a:r>
            <a:r>
              <a:rPr lang="en-US" dirty="0" smtClean="0"/>
              <a:t>     - pawpaw   </a:t>
            </a:r>
            <a:r>
              <a:rPr lang="en-US" dirty="0" err="1" smtClean="0">
                <a:solidFill>
                  <a:srgbClr val="FF0000"/>
                </a:solidFill>
              </a:rPr>
              <a:t>Ma</a:t>
            </a:r>
            <a:r>
              <a:rPr lang="en-US" dirty="0" err="1" smtClean="0"/>
              <a:t>paapaali</a:t>
            </a:r>
            <a:r>
              <a:rPr lang="en-US" dirty="0" smtClean="0"/>
              <a:t>    - </a:t>
            </a:r>
            <a:r>
              <a:rPr lang="en-US" dirty="0" err="1" smtClean="0"/>
              <a:t>Pawpaws</a:t>
            </a:r>
            <a:endParaRPr lang="en-US" dirty="0" smtClean="0"/>
          </a:p>
          <a:p>
            <a:endParaRPr lang="en-US" dirty="0" smtClean="0"/>
          </a:p>
          <a:p>
            <a:r>
              <a:rPr lang="en-US" dirty="0" smtClean="0">
                <a:solidFill>
                  <a:srgbClr val="FF0000"/>
                </a:solidFill>
              </a:rPr>
              <a:t>Li</a:t>
            </a:r>
            <a:r>
              <a:rPr lang="en-US" dirty="0" smtClean="0"/>
              <a:t> + </a:t>
            </a:r>
            <a:r>
              <a:rPr lang="en-US" dirty="0" err="1" smtClean="0"/>
              <a:t>fumu</a:t>
            </a:r>
            <a:endParaRPr lang="en-US" dirty="0" smtClean="0"/>
          </a:p>
          <a:p>
            <a:r>
              <a:rPr lang="en-US" strike="sngStrike" dirty="0" err="1" smtClean="0">
                <a:solidFill>
                  <a:srgbClr val="FF0000"/>
                </a:solidFill>
              </a:rPr>
              <a:t>Li</a:t>
            </a:r>
            <a:r>
              <a:rPr lang="en-US" dirty="0" err="1" smtClean="0"/>
              <a:t>fumu</a:t>
            </a:r>
            <a:r>
              <a:rPr lang="en-US" dirty="0" smtClean="0"/>
              <a:t>= </a:t>
            </a:r>
            <a:r>
              <a:rPr lang="en-US" dirty="0" err="1" smtClean="0"/>
              <a:t>ffumu</a:t>
            </a:r>
            <a:endParaRPr lang="en-US" dirty="0" smtClean="0"/>
          </a:p>
          <a:p>
            <a:r>
              <a:rPr lang="en-US" dirty="0" err="1" smtClean="0"/>
              <a:t>Ffumu</a:t>
            </a:r>
            <a:r>
              <a:rPr lang="en-US" dirty="0" smtClean="0"/>
              <a:t>     - Spear                  </a:t>
            </a:r>
            <a:r>
              <a:rPr lang="en-US" dirty="0" err="1" smtClean="0">
                <a:solidFill>
                  <a:srgbClr val="FF0000"/>
                </a:solidFill>
              </a:rPr>
              <a:t>Ma</a:t>
            </a:r>
            <a:r>
              <a:rPr lang="en-US" dirty="0" err="1" smtClean="0"/>
              <a:t>fumu</a:t>
            </a:r>
            <a:r>
              <a:rPr lang="en-US" dirty="0" smtClean="0"/>
              <a:t>   - Spears</a:t>
            </a:r>
            <a:endParaRPr lang="en-US" dirty="0"/>
          </a:p>
        </p:txBody>
      </p:sp>
      <p:sp>
        <p:nvSpPr>
          <p:cNvPr id="1026" name="Rectangle 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pic>
        <p:nvPicPr>
          <p:cNvPr id="1025" name="Picture 1"/>
          <p:cNvPicPr>
            <a:picLocks noChangeAspect="1" noChangeArrowheads="1"/>
          </p:cNvPicPr>
          <p:nvPr/>
        </p:nvPicPr>
        <p:blipFill>
          <a:blip r:embed="rId9">
            <a:clrChange>
              <a:clrFrom>
                <a:srgbClr val="FFFFFF"/>
              </a:clrFrom>
              <a:clrTo>
                <a:srgbClr val="FFFFFF">
                  <a:alpha val="0"/>
                </a:srgbClr>
              </a:clrTo>
            </a:clrChange>
          </a:blip>
          <a:srcRect/>
          <a:stretch>
            <a:fillRect/>
          </a:stretch>
        </p:blipFill>
        <p:spPr bwMode="auto">
          <a:xfrm>
            <a:off x="0" y="457200"/>
            <a:ext cx="333375" cy="180975"/>
          </a:xfrm>
          <a:prstGeom prst="rect">
            <a:avLst/>
          </a:prstGeom>
          <a:noFill/>
        </p:spPr>
      </p:pic>
      <p:sp>
        <p:nvSpPr>
          <p:cNvPr id="1027" name="Rectangle 3"/>
          <p:cNvSpPr>
            <a:spLocks noChangeArrowheads="1"/>
          </p:cNvSpPr>
          <p:nvPr/>
        </p:nvSpPr>
        <p:spPr bwMode="auto">
          <a:xfrm>
            <a:off x="0" y="638175"/>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pic>
        <p:nvPicPr>
          <p:cNvPr id="7" name="Recorded Sound">
            <a:hlinkClick r:id="" action="ppaction://media"/>
          </p:cNvPr>
          <p:cNvPicPr>
            <a:picLocks noRot="1" noChangeAspect="1"/>
          </p:cNvPicPr>
          <p:nvPr>
            <a:wavAudioFile r:embed="rId1" name="Recorded Sound"/>
          </p:nvPr>
        </p:nvPicPr>
        <p:blipFill>
          <a:blip r:embed="rId10"/>
          <a:stretch>
            <a:fillRect/>
          </a:stretch>
        </p:blipFill>
        <p:spPr>
          <a:xfrm>
            <a:off x="1981200" y="1447800"/>
            <a:ext cx="304800" cy="304800"/>
          </a:xfrm>
          <a:prstGeom prst="rect">
            <a:avLst/>
          </a:prstGeom>
        </p:spPr>
      </p:pic>
      <p:pic>
        <p:nvPicPr>
          <p:cNvPr id="8" name="Recorded Sound">
            <a:hlinkClick r:id="" action="ppaction://media"/>
          </p:cNvPr>
          <p:cNvPicPr>
            <a:picLocks noRot="1" noChangeAspect="1"/>
          </p:cNvPicPr>
          <p:nvPr>
            <a:wavAudioFile r:embed="rId2" name="Recorded Sound"/>
          </p:nvPr>
        </p:nvPicPr>
        <p:blipFill>
          <a:blip r:embed="rId10"/>
          <a:stretch>
            <a:fillRect/>
          </a:stretch>
        </p:blipFill>
        <p:spPr>
          <a:xfrm>
            <a:off x="7010400" y="1447800"/>
            <a:ext cx="304800" cy="304800"/>
          </a:xfrm>
          <a:prstGeom prst="rect">
            <a:avLst/>
          </a:prstGeom>
        </p:spPr>
      </p:pic>
      <p:pic>
        <p:nvPicPr>
          <p:cNvPr id="9" name="Recorded Sound">
            <a:hlinkClick r:id="" action="ppaction://media"/>
          </p:cNvPr>
          <p:cNvPicPr>
            <a:picLocks noRot="1" noChangeAspect="1"/>
          </p:cNvPicPr>
          <p:nvPr>
            <a:wavAudioFile r:embed="rId3" name="Recorded Sound"/>
          </p:nvPr>
        </p:nvPicPr>
        <p:blipFill>
          <a:blip r:embed="rId10"/>
          <a:stretch>
            <a:fillRect/>
          </a:stretch>
        </p:blipFill>
        <p:spPr>
          <a:xfrm>
            <a:off x="2514600" y="3429000"/>
            <a:ext cx="304800" cy="304800"/>
          </a:xfrm>
          <a:prstGeom prst="rect">
            <a:avLst/>
          </a:prstGeom>
        </p:spPr>
      </p:pic>
      <p:pic>
        <p:nvPicPr>
          <p:cNvPr id="10" name="Recorded Sound">
            <a:hlinkClick r:id="" action="ppaction://media"/>
          </p:cNvPr>
          <p:cNvPicPr>
            <a:picLocks noRot="1" noChangeAspect="1"/>
          </p:cNvPicPr>
          <p:nvPr>
            <a:wavAudioFile r:embed="rId4" name="Recorded Sound"/>
          </p:nvPr>
        </p:nvPicPr>
        <p:blipFill>
          <a:blip r:embed="rId10"/>
          <a:stretch>
            <a:fillRect/>
          </a:stretch>
        </p:blipFill>
        <p:spPr>
          <a:xfrm>
            <a:off x="6400800" y="3429000"/>
            <a:ext cx="304800" cy="304800"/>
          </a:xfrm>
          <a:prstGeom prst="rect">
            <a:avLst/>
          </a:prstGeom>
        </p:spPr>
      </p:pic>
      <p:pic>
        <p:nvPicPr>
          <p:cNvPr id="11" name="Recorded Sound">
            <a:hlinkClick r:id="" action="ppaction://media"/>
          </p:cNvPr>
          <p:cNvPicPr>
            <a:picLocks noRot="1" noChangeAspect="1"/>
          </p:cNvPicPr>
          <p:nvPr>
            <a:wavAudioFile r:embed="rId5" name="Recorded Sound"/>
          </p:nvPr>
        </p:nvPicPr>
        <p:blipFill>
          <a:blip r:embed="rId10"/>
          <a:stretch>
            <a:fillRect/>
          </a:stretch>
        </p:blipFill>
        <p:spPr>
          <a:xfrm>
            <a:off x="1905000" y="5486400"/>
            <a:ext cx="304800" cy="304800"/>
          </a:xfrm>
          <a:prstGeom prst="rect">
            <a:avLst/>
          </a:prstGeom>
        </p:spPr>
      </p:pic>
      <p:pic>
        <p:nvPicPr>
          <p:cNvPr id="12" name="Recorded Sound">
            <a:hlinkClick r:id="" action="ppaction://media"/>
          </p:cNvPr>
          <p:cNvPicPr>
            <a:picLocks noRot="1" noChangeAspect="1"/>
          </p:cNvPicPr>
          <p:nvPr>
            <a:wavAudioFile r:embed="rId6" name="Recorded Sound"/>
          </p:nvPr>
        </p:nvPicPr>
        <p:blipFill>
          <a:blip r:embed="rId10"/>
          <a:stretch>
            <a:fillRect/>
          </a:stretch>
        </p:blipFill>
        <p:spPr>
          <a:xfrm>
            <a:off x="6248400" y="5410200"/>
            <a:ext cx="304800" cy="304800"/>
          </a:xfrm>
          <a:prstGeom prst="rect">
            <a:avLst/>
          </a:prstGeom>
        </p:spPr>
      </p:pic>
      <p:pic>
        <p:nvPicPr>
          <p:cNvPr id="14" name="~PP252.WAV">
            <a:hlinkClick r:id="" action="ppaction://media"/>
          </p:cNvPr>
          <p:cNvPicPr>
            <a:picLocks noRot="1" noChangeAspect="1"/>
          </p:cNvPicPr>
          <p:nvPr>
            <a:wavAudioFile r:embed="rId7" name="~PP252.WAV"/>
          </p:nvPr>
        </p:nvPicPr>
        <p:blipFill>
          <a:blip r:embed="rId11"/>
          <a:stretch>
            <a:fillRect/>
          </a:stretch>
        </p:blipFill>
        <p:spPr>
          <a:xfrm>
            <a:off x="8696325" y="6410325"/>
            <a:ext cx="304800" cy="304800"/>
          </a:xfrm>
          <a:prstGeom prst="rect">
            <a:avLst/>
          </a:prstGeom>
        </p:spPr>
      </p:pic>
    </p:spTree>
  </p:cSld>
  <p:clrMapOvr>
    <a:masterClrMapping/>
  </p:clrMapOvr>
  <p:transition advClick="0" advTm="2000">
    <p:wipe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14"/>
                                        </p:tgtEl>
                                      </p:cBhvr>
                                    </p:cmd>
                                  </p:childTnLst>
                                </p:cTn>
                              </p:par>
                            </p:childTnLst>
                          </p:cTn>
                        </p:par>
                        <p:par>
                          <p:cTn id="7" fill="hold">
                            <p:stCondLst>
                              <p:cond delay="0"/>
                            </p:stCondLst>
                            <p:childTnLst>
                              <p:par>
                                <p:cTn id="8" presetID="1" presetClass="mediacall" presetSubtype="0" fill="hold" nodeType="afterEffect">
                                  <p:stCondLst>
                                    <p:cond delay="0"/>
                                  </p:stCondLst>
                                  <p:childTnLst>
                                    <p:cmd type="call" cmd="playFrom(0.0)">
                                      <p:cBhvr>
                                        <p:cTn id="9" dur="5914" fill="hold"/>
                                        <p:tgtEl>
                                          <p:spTgt spid="7"/>
                                        </p:tgtEl>
                                      </p:cBhvr>
                                    </p:cmd>
                                  </p:childTnLst>
                                </p:cTn>
                              </p:par>
                            </p:childTnLst>
                          </p:cTn>
                        </p:par>
                        <p:par>
                          <p:cTn id="10" fill="hold">
                            <p:stCondLst>
                              <p:cond delay="5914"/>
                            </p:stCondLst>
                            <p:childTnLst>
                              <p:par>
                                <p:cTn id="11" presetID="1" presetClass="mediacall" presetSubtype="0" fill="hold" nodeType="afterEffect">
                                  <p:stCondLst>
                                    <p:cond delay="0"/>
                                  </p:stCondLst>
                                  <p:childTnLst>
                                    <p:cmd type="call" cmd="playFrom(0.0)">
                                      <p:cBhvr>
                                        <p:cTn id="12" dur="7754" fill="hold"/>
                                        <p:tgtEl>
                                          <p:spTgt spid="8"/>
                                        </p:tgtEl>
                                      </p:cBhvr>
                                    </p:cmd>
                                  </p:childTnLst>
                                </p:cTn>
                              </p:par>
                            </p:childTnLst>
                          </p:cTn>
                        </p:par>
                        <p:par>
                          <p:cTn id="13" fill="hold">
                            <p:stCondLst>
                              <p:cond delay="13668"/>
                            </p:stCondLst>
                            <p:childTnLst>
                              <p:par>
                                <p:cTn id="14" presetID="1" presetClass="mediacall" presetSubtype="0" fill="hold" nodeType="afterEffect">
                                  <p:stCondLst>
                                    <p:cond delay="0"/>
                                  </p:stCondLst>
                                  <p:childTnLst>
                                    <p:cmd type="call" cmd="playFrom(0.0)">
                                      <p:cBhvr>
                                        <p:cTn id="15" dur="7154" fill="hold"/>
                                        <p:tgtEl>
                                          <p:spTgt spid="9"/>
                                        </p:tgtEl>
                                      </p:cBhvr>
                                    </p:cmd>
                                  </p:childTnLst>
                                </p:cTn>
                              </p:par>
                            </p:childTnLst>
                          </p:cTn>
                        </p:par>
                        <p:par>
                          <p:cTn id="16" fill="hold">
                            <p:stCondLst>
                              <p:cond delay="20822"/>
                            </p:stCondLst>
                            <p:childTnLst>
                              <p:par>
                                <p:cTn id="17" presetID="1" presetClass="mediacall" presetSubtype="0" fill="hold" nodeType="afterEffect">
                                  <p:stCondLst>
                                    <p:cond delay="0"/>
                                  </p:stCondLst>
                                  <p:childTnLst>
                                    <p:cmd type="call" cmd="playFrom(0.0)">
                                      <p:cBhvr>
                                        <p:cTn id="18" dur="6613" fill="hold"/>
                                        <p:tgtEl>
                                          <p:spTgt spid="10"/>
                                        </p:tgtEl>
                                      </p:cBhvr>
                                    </p:cmd>
                                  </p:childTnLst>
                                </p:cTn>
                              </p:par>
                            </p:childTnLst>
                          </p:cTn>
                        </p:par>
                        <p:par>
                          <p:cTn id="19" fill="hold">
                            <p:stCondLst>
                              <p:cond delay="27435"/>
                            </p:stCondLst>
                            <p:childTnLst>
                              <p:par>
                                <p:cTn id="20" presetID="1" presetClass="mediacall" presetSubtype="0" fill="hold" nodeType="afterEffect">
                                  <p:stCondLst>
                                    <p:cond delay="0"/>
                                  </p:stCondLst>
                                  <p:childTnLst>
                                    <p:cmd type="call" cmd="playFrom(0.0)">
                                      <p:cBhvr>
                                        <p:cTn id="21" dur="6823" fill="hold"/>
                                        <p:tgtEl>
                                          <p:spTgt spid="11"/>
                                        </p:tgtEl>
                                      </p:cBhvr>
                                    </p:cmd>
                                  </p:childTnLst>
                                </p:cTn>
                              </p:par>
                            </p:childTnLst>
                          </p:cTn>
                        </p:par>
                        <p:par>
                          <p:cTn id="22" fill="hold">
                            <p:stCondLst>
                              <p:cond delay="34258"/>
                            </p:stCondLst>
                            <p:childTnLst>
                              <p:par>
                                <p:cTn id="23" presetID="1" presetClass="mediacall" presetSubtype="0" fill="hold" nodeType="afterEffect">
                                  <p:stCondLst>
                                    <p:cond delay="0"/>
                                  </p:stCondLst>
                                  <p:childTnLst>
                                    <p:cmd type="call" cmd="playFrom(0.0)">
                                      <p:cBhvr>
                                        <p:cTn id="24" dur="6433" fill="hold"/>
                                        <p:tgtEl>
                                          <p:spTgt spid="12"/>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p:cTn id="25" fill="hold" display="0">
                  <p:stCondLst>
                    <p:cond delay="indefinite"/>
                  </p:stCondLst>
                  <p:endCondLst>
                    <p:cond evt="onNext" delay="0">
                      <p:tgtEl>
                        <p:sldTgt/>
                      </p:tgtEl>
                    </p:cond>
                    <p:cond evt="onPrev" delay="0">
                      <p:tgtEl>
                        <p:sldTgt/>
                      </p:tgtEl>
                    </p:cond>
                    <p:cond evt="onStopAudio" delay="0">
                      <p:tgtEl>
                        <p:sldTgt/>
                      </p:tgtEl>
                    </p:cond>
                  </p:endCondLst>
                </p:cTn>
                <p:tgtEl>
                  <p:spTgt spid="7"/>
                </p:tgtEl>
              </p:cMediaNode>
            </p:audio>
            <p:audio>
              <p:cMediaNode>
                <p:cTn id="26" fill="hold" display="0">
                  <p:stCondLst>
                    <p:cond delay="indefinite"/>
                  </p:stCondLst>
                  <p:endCondLst>
                    <p:cond evt="onNext" delay="0">
                      <p:tgtEl>
                        <p:sldTgt/>
                      </p:tgtEl>
                    </p:cond>
                    <p:cond evt="onPrev" delay="0">
                      <p:tgtEl>
                        <p:sldTgt/>
                      </p:tgtEl>
                    </p:cond>
                    <p:cond evt="onStopAudio" delay="0">
                      <p:tgtEl>
                        <p:sldTgt/>
                      </p:tgtEl>
                    </p:cond>
                  </p:endCondLst>
                </p:cTn>
                <p:tgtEl>
                  <p:spTgt spid="8"/>
                </p:tgtEl>
              </p:cMediaNode>
            </p:audio>
            <p:audio>
              <p:cMediaNode>
                <p:cTn id="27" fill="hold" display="0">
                  <p:stCondLst>
                    <p:cond delay="indefinite"/>
                  </p:stCondLst>
                  <p:endCondLst>
                    <p:cond evt="onNext" delay="0">
                      <p:tgtEl>
                        <p:sldTgt/>
                      </p:tgtEl>
                    </p:cond>
                    <p:cond evt="onPrev" delay="0">
                      <p:tgtEl>
                        <p:sldTgt/>
                      </p:tgtEl>
                    </p:cond>
                    <p:cond evt="onStopAudio" delay="0">
                      <p:tgtEl>
                        <p:sldTgt/>
                      </p:tgtEl>
                    </p:cond>
                  </p:endCondLst>
                </p:cTn>
                <p:tgtEl>
                  <p:spTgt spid="9"/>
                </p:tgtEl>
              </p:cMediaNode>
            </p:audio>
            <p:audio>
              <p:cMediaNode>
                <p:cTn id="28" fill="hold" display="0">
                  <p:stCondLst>
                    <p:cond delay="indefinite"/>
                  </p:stCondLst>
                  <p:endCondLst>
                    <p:cond evt="onNext" delay="0">
                      <p:tgtEl>
                        <p:sldTgt/>
                      </p:tgtEl>
                    </p:cond>
                    <p:cond evt="onPrev" delay="0">
                      <p:tgtEl>
                        <p:sldTgt/>
                      </p:tgtEl>
                    </p:cond>
                    <p:cond evt="onStopAudio" delay="0">
                      <p:tgtEl>
                        <p:sldTgt/>
                      </p:tgtEl>
                    </p:cond>
                  </p:endCondLst>
                </p:cTn>
                <p:tgtEl>
                  <p:spTgt spid="10"/>
                </p:tgtEl>
              </p:cMediaNode>
            </p:audio>
            <p:audio>
              <p:cMediaNode>
                <p:cTn id="29" fill="hold" display="0">
                  <p:stCondLst>
                    <p:cond delay="indefinite"/>
                  </p:stCondLst>
                  <p:endCondLst>
                    <p:cond evt="onNext" delay="0">
                      <p:tgtEl>
                        <p:sldTgt/>
                      </p:tgtEl>
                    </p:cond>
                    <p:cond evt="onPrev" delay="0">
                      <p:tgtEl>
                        <p:sldTgt/>
                      </p:tgtEl>
                    </p:cond>
                    <p:cond evt="onStopAudio" delay="0">
                      <p:tgtEl>
                        <p:sldTgt/>
                      </p:tgtEl>
                    </p:cond>
                  </p:endCondLst>
                </p:cTn>
                <p:tgtEl>
                  <p:spTgt spid="11"/>
                </p:tgtEl>
              </p:cMediaNode>
            </p:audio>
            <p:audio>
              <p:cMediaNode>
                <p:cTn id="30" fill="hold" display="0">
                  <p:stCondLst>
                    <p:cond delay="indefinite"/>
                  </p:stCondLst>
                  <p:endCondLst>
                    <p:cond evt="onNext" delay="0">
                      <p:tgtEl>
                        <p:sldTgt/>
                      </p:tgtEl>
                    </p:cond>
                    <p:cond evt="onPrev" delay="0">
                      <p:tgtEl>
                        <p:sldTgt/>
                      </p:tgtEl>
                    </p:cond>
                    <p:cond evt="onStopAudio" delay="0">
                      <p:tgtEl>
                        <p:sldTgt/>
                      </p:tgtEl>
                    </p:cond>
                  </p:endCondLst>
                </p:cTn>
                <p:tgtEl>
                  <p:spTgt spid="12"/>
                </p:tgtEl>
              </p:cMediaNode>
            </p:audio>
            <p:audio isNarration="1">
              <p:cMediaNode showWhenStopped="0">
                <p:cTn id="31" fill="hold" display="0">
                  <p:stCondLst>
                    <p:cond delay="indefinite"/>
                  </p:stCondLst>
                  <p:endCondLst>
                    <p:cond evt="onPrev" delay="0">
                      <p:tgtEl>
                        <p:sldTgt/>
                      </p:tgtEl>
                    </p:cond>
                    <p:cond evt="onStopAudio" delay="0">
                      <p:tgtEl>
                        <p:sldTgt/>
                      </p:tgtEl>
                    </p:cond>
                  </p:endCondLst>
                </p:cTn>
                <p:tgtEl>
                  <p:spTgt spid="14"/>
                </p:tgtEl>
              </p:cMediaNode>
            </p:audio>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Simple sentences with Li- Ma nouns</a:t>
            </a:r>
            <a:endParaRPr lang="en-US" dirty="0"/>
          </a:p>
        </p:txBody>
      </p:sp>
      <p:sp>
        <p:nvSpPr>
          <p:cNvPr id="3" name="Content Placeholder 2"/>
          <p:cNvSpPr>
            <a:spLocks noGrp="1"/>
          </p:cNvSpPr>
          <p:nvPr>
            <p:ph idx="1"/>
          </p:nvPr>
        </p:nvSpPr>
        <p:spPr>
          <a:xfrm>
            <a:off x="457200" y="1600200"/>
            <a:ext cx="8229600" cy="4876800"/>
          </a:xfrm>
        </p:spPr>
        <p:txBody>
          <a:bodyPr>
            <a:normAutofit fontScale="77500" lnSpcReduction="20000"/>
          </a:bodyPr>
          <a:lstStyle/>
          <a:p>
            <a:r>
              <a:rPr lang="en-US" dirty="0" smtClean="0"/>
              <a:t>When constructing simple sentences  with nouns in Li- Ma, the noun prefix is represented by ‘</a:t>
            </a:r>
            <a:r>
              <a:rPr lang="en-US" dirty="0" err="1" smtClean="0"/>
              <a:t>li</a:t>
            </a:r>
            <a:r>
              <a:rPr lang="en-US" dirty="0" smtClean="0"/>
              <a:t>’ in singular and ‘</a:t>
            </a:r>
            <a:r>
              <a:rPr lang="en-US" dirty="0" err="1" smtClean="0"/>
              <a:t>ga</a:t>
            </a:r>
            <a:r>
              <a:rPr lang="en-US" dirty="0" smtClean="0"/>
              <a:t>’  in plural. (Note that ‘l’ becomes ‘r’ when  written next to ‘e’ </a:t>
            </a:r>
            <a:r>
              <a:rPr lang="en-US" smtClean="0"/>
              <a:t>or ‘I’.</a:t>
            </a:r>
            <a:endParaRPr lang="en-US" dirty="0" smtClean="0"/>
          </a:p>
          <a:p>
            <a:r>
              <a:rPr lang="en-US" dirty="0" smtClean="0"/>
              <a:t>Examples</a:t>
            </a:r>
          </a:p>
          <a:p>
            <a:r>
              <a:rPr lang="en-US" dirty="0" err="1" smtClean="0"/>
              <a:t>Eriiso</a:t>
            </a:r>
            <a:r>
              <a:rPr lang="en-US" dirty="0" smtClean="0"/>
              <a:t> </a:t>
            </a:r>
            <a:r>
              <a:rPr lang="en-US" dirty="0" err="1" smtClean="0">
                <a:solidFill>
                  <a:srgbClr val="FF0000"/>
                </a:solidFill>
              </a:rPr>
              <a:t>li</a:t>
            </a:r>
            <a:r>
              <a:rPr lang="en-US" dirty="0" err="1" smtClean="0"/>
              <a:t>raba</a:t>
            </a:r>
            <a:r>
              <a:rPr lang="en-US" dirty="0" smtClean="0"/>
              <a:t>.                       The eye sees.</a:t>
            </a:r>
          </a:p>
          <a:p>
            <a:r>
              <a:rPr lang="en-US" dirty="0" smtClean="0"/>
              <a:t> </a:t>
            </a:r>
            <a:r>
              <a:rPr lang="en-US" dirty="0" err="1" smtClean="0"/>
              <a:t>Amaaso</a:t>
            </a:r>
            <a:r>
              <a:rPr lang="en-US" dirty="0" smtClean="0"/>
              <a:t> </a:t>
            </a:r>
            <a:r>
              <a:rPr lang="en-US" dirty="0" err="1" smtClean="0">
                <a:solidFill>
                  <a:srgbClr val="FF0000"/>
                </a:solidFill>
              </a:rPr>
              <a:t>ga</a:t>
            </a:r>
            <a:r>
              <a:rPr lang="en-US" dirty="0" err="1" smtClean="0"/>
              <a:t>laba</a:t>
            </a:r>
            <a:r>
              <a:rPr lang="en-US" dirty="0" smtClean="0"/>
              <a:t>.                The eyes see.</a:t>
            </a:r>
          </a:p>
          <a:p>
            <a:r>
              <a:rPr lang="en-US" dirty="0" err="1" smtClean="0"/>
              <a:t>Erinnyo</a:t>
            </a:r>
            <a:r>
              <a:rPr lang="en-US" dirty="0" smtClean="0"/>
              <a:t> </a:t>
            </a:r>
            <a:r>
              <a:rPr lang="en-US" dirty="0" err="1" smtClean="0">
                <a:solidFill>
                  <a:srgbClr val="FF0000"/>
                </a:solidFill>
              </a:rPr>
              <a:t>li</a:t>
            </a:r>
            <a:r>
              <a:rPr lang="en-US" dirty="0" err="1" smtClean="0"/>
              <a:t>nnuma</a:t>
            </a:r>
            <a:r>
              <a:rPr lang="en-US" dirty="0" smtClean="0"/>
              <a:t>.               The tooth is paining me.</a:t>
            </a:r>
          </a:p>
          <a:p>
            <a:r>
              <a:rPr lang="en-US" dirty="0" err="1" smtClean="0"/>
              <a:t>Amannyo</a:t>
            </a:r>
            <a:r>
              <a:rPr lang="en-US" dirty="0" smtClean="0"/>
              <a:t> </a:t>
            </a:r>
            <a:r>
              <a:rPr lang="en-US" dirty="0" err="1" smtClean="0">
                <a:solidFill>
                  <a:srgbClr val="FF0000"/>
                </a:solidFill>
              </a:rPr>
              <a:t>ga</a:t>
            </a:r>
            <a:r>
              <a:rPr lang="en-US" dirty="0" err="1" smtClean="0"/>
              <a:t>nnuma</a:t>
            </a:r>
            <a:r>
              <a:rPr lang="en-US" dirty="0" smtClean="0"/>
              <a:t>.          The teeth are paining me.</a:t>
            </a:r>
          </a:p>
          <a:p>
            <a:r>
              <a:rPr lang="en-US" dirty="0" err="1" smtClean="0"/>
              <a:t>Effumu</a:t>
            </a:r>
            <a:r>
              <a:rPr lang="en-US" dirty="0" smtClean="0"/>
              <a:t> </a:t>
            </a:r>
            <a:r>
              <a:rPr lang="en-US" dirty="0" err="1" smtClean="0">
                <a:solidFill>
                  <a:srgbClr val="FF0000"/>
                </a:solidFill>
              </a:rPr>
              <a:t>li</a:t>
            </a:r>
            <a:r>
              <a:rPr lang="en-US" dirty="0" err="1" smtClean="0"/>
              <a:t>gudde</a:t>
            </a:r>
            <a:r>
              <a:rPr lang="en-US" dirty="0" smtClean="0"/>
              <a:t>.                  The spear has fallen.</a:t>
            </a:r>
          </a:p>
          <a:p>
            <a:r>
              <a:rPr lang="en-US" dirty="0" err="1" smtClean="0"/>
              <a:t>Amafumu</a:t>
            </a:r>
            <a:r>
              <a:rPr lang="en-US" dirty="0" smtClean="0"/>
              <a:t> </a:t>
            </a:r>
            <a:r>
              <a:rPr lang="en-US" dirty="0" err="1" smtClean="0">
                <a:solidFill>
                  <a:srgbClr val="FF0000"/>
                </a:solidFill>
              </a:rPr>
              <a:t>ga</a:t>
            </a:r>
            <a:r>
              <a:rPr lang="en-US" dirty="0" err="1" smtClean="0"/>
              <a:t>gudde</a:t>
            </a:r>
            <a:r>
              <a:rPr lang="en-US" dirty="0" smtClean="0"/>
              <a:t>.            The spears have fallen.</a:t>
            </a:r>
          </a:p>
          <a:p>
            <a:r>
              <a:rPr lang="en-US" dirty="0" err="1" smtClean="0"/>
              <a:t>Eppaapaali</a:t>
            </a:r>
            <a:r>
              <a:rPr lang="en-US" dirty="0" smtClean="0"/>
              <a:t> </a:t>
            </a:r>
            <a:r>
              <a:rPr lang="en-US" dirty="0" err="1" smtClean="0">
                <a:solidFill>
                  <a:srgbClr val="FF0000"/>
                </a:solidFill>
              </a:rPr>
              <a:t>li</a:t>
            </a:r>
            <a:r>
              <a:rPr lang="en-US" dirty="0" err="1" smtClean="0"/>
              <a:t>wooma</a:t>
            </a:r>
            <a:r>
              <a:rPr lang="en-US" dirty="0" smtClean="0"/>
              <a:t>.           A pawpaw is sweet .</a:t>
            </a:r>
          </a:p>
          <a:p>
            <a:r>
              <a:rPr lang="en-US" dirty="0" err="1" smtClean="0"/>
              <a:t>Amapaapaali</a:t>
            </a:r>
            <a:r>
              <a:rPr lang="en-US" dirty="0" smtClean="0"/>
              <a:t> </a:t>
            </a:r>
            <a:r>
              <a:rPr lang="en-US" dirty="0" err="1" smtClean="0">
                <a:solidFill>
                  <a:srgbClr val="FF0000"/>
                </a:solidFill>
              </a:rPr>
              <a:t>ga</a:t>
            </a:r>
            <a:r>
              <a:rPr lang="en-US" dirty="0" err="1" smtClean="0"/>
              <a:t>wooma</a:t>
            </a:r>
            <a:r>
              <a:rPr lang="en-US" dirty="0" smtClean="0"/>
              <a:t>.         </a:t>
            </a:r>
            <a:r>
              <a:rPr lang="en-US" dirty="0" err="1" smtClean="0"/>
              <a:t>Pawpaws</a:t>
            </a:r>
            <a:r>
              <a:rPr lang="en-US" dirty="0" smtClean="0"/>
              <a:t> are sweet.</a:t>
            </a:r>
          </a:p>
          <a:p>
            <a:endParaRPr lang="en-US" dirty="0"/>
          </a:p>
        </p:txBody>
      </p:sp>
      <p:pic>
        <p:nvPicPr>
          <p:cNvPr id="4" name="Recorded Sound">
            <a:hlinkClick r:id="" action="ppaction://media"/>
          </p:cNvPr>
          <p:cNvPicPr>
            <a:picLocks noRot="1" noChangeAspect="1"/>
          </p:cNvPicPr>
          <p:nvPr>
            <a:wavAudioFile r:embed="rId1" name="Recorded Sound"/>
          </p:nvPr>
        </p:nvPicPr>
        <p:blipFill>
          <a:blip r:embed="rId11"/>
          <a:stretch>
            <a:fillRect/>
          </a:stretch>
        </p:blipFill>
        <p:spPr>
          <a:xfrm>
            <a:off x="2514600" y="3352800"/>
            <a:ext cx="304800" cy="304800"/>
          </a:xfrm>
          <a:prstGeom prst="rect">
            <a:avLst/>
          </a:prstGeom>
        </p:spPr>
      </p:pic>
      <p:pic>
        <p:nvPicPr>
          <p:cNvPr id="5" name="Recorded Sound">
            <a:hlinkClick r:id="" action="ppaction://media"/>
          </p:cNvPr>
          <p:cNvPicPr>
            <a:picLocks noRot="1" noChangeAspect="1"/>
          </p:cNvPicPr>
          <p:nvPr>
            <a:wavAudioFile r:embed="rId2" name="Recorded Sound"/>
          </p:nvPr>
        </p:nvPicPr>
        <p:blipFill>
          <a:blip r:embed="rId12"/>
          <a:stretch>
            <a:fillRect/>
          </a:stretch>
        </p:blipFill>
        <p:spPr>
          <a:xfrm>
            <a:off x="3124200" y="3733800"/>
            <a:ext cx="304800" cy="304800"/>
          </a:xfrm>
          <a:prstGeom prst="rect">
            <a:avLst/>
          </a:prstGeom>
        </p:spPr>
      </p:pic>
      <p:pic>
        <p:nvPicPr>
          <p:cNvPr id="6" name="Recorded Sound">
            <a:hlinkClick r:id="" action="ppaction://media"/>
          </p:cNvPr>
          <p:cNvPicPr>
            <a:picLocks noRot="1" noChangeAspect="1"/>
          </p:cNvPicPr>
          <p:nvPr>
            <a:wavAudioFile r:embed="rId3" name="Recorded Sound"/>
          </p:nvPr>
        </p:nvPicPr>
        <p:blipFill>
          <a:blip r:embed="rId13"/>
          <a:stretch>
            <a:fillRect/>
          </a:stretch>
        </p:blipFill>
        <p:spPr>
          <a:xfrm>
            <a:off x="3581400" y="4495800"/>
            <a:ext cx="304800" cy="304800"/>
          </a:xfrm>
          <a:prstGeom prst="rect">
            <a:avLst/>
          </a:prstGeom>
        </p:spPr>
      </p:pic>
      <p:pic>
        <p:nvPicPr>
          <p:cNvPr id="7" name="Recorded Sound">
            <a:hlinkClick r:id="" action="ppaction://media"/>
          </p:cNvPr>
          <p:cNvPicPr>
            <a:picLocks noRot="1" noChangeAspect="1"/>
          </p:cNvPicPr>
          <p:nvPr>
            <a:wavAudioFile r:embed="rId4" name="Recorded Sound"/>
          </p:nvPr>
        </p:nvPicPr>
        <p:blipFill>
          <a:blip r:embed="rId12"/>
          <a:stretch>
            <a:fillRect/>
          </a:stretch>
        </p:blipFill>
        <p:spPr>
          <a:xfrm>
            <a:off x="3200400" y="4114800"/>
            <a:ext cx="304800" cy="304800"/>
          </a:xfrm>
          <a:prstGeom prst="rect">
            <a:avLst/>
          </a:prstGeom>
        </p:spPr>
      </p:pic>
      <p:pic>
        <p:nvPicPr>
          <p:cNvPr id="8" name="Recorded Sound">
            <a:hlinkClick r:id="" action="ppaction://media"/>
          </p:cNvPr>
          <p:cNvPicPr>
            <a:picLocks noRot="1" noChangeAspect="1"/>
          </p:cNvPicPr>
          <p:nvPr>
            <a:wavAudioFile r:embed="rId5" name="Recorded Sound"/>
          </p:nvPr>
        </p:nvPicPr>
        <p:blipFill>
          <a:blip r:embed="rId12"/>
          <a:stretch>
            <a:fillRect/>
          </a:stretch>
        </p:blipFill>
        <p:spPr>
          <a:xfrm>
            <a:off x="3048000" y="4876800"/>
            <a:ext cx="304800" cy="304800"/>
          </a:xfrm>
          <a:prstGeom prst="rect">
            <a:avLst/>
          </a:prstGeom>
        </p:spPr>
      </p:pic>
      <p:pic>
        <p:nvPicPr>
          <p:cNvPr id="9" name="Recorded Sound">
            <a:hlinkClick r:id="" action="ppaction://media"/>
          </p:cNvPr>
          <p:cNvPicPr>
            <a:picLocks noRot="1" noChangeAspect="1"/>
          </p:cNvPicPr>
          <p:nvPr>
            <a:wavAudioFile r:embed="rId6" name="Recorded Sound"/>
          </p:nvPr>
        </p:nvPicPr>
        <p:blipFill>
          <a:blip r:embed="rId12"/>
          <a:stretch>
            <a:fillRect/>
          </a:stretch>
        </p:blipFill>
        <p:spPr>
          <a:xfrm>
            <a:off x="3505200" y="5257800"/>
            <a:ext cx="304800" cy="304800"/>
          </a:xfrm>
          <a:prstGeom prst="rect">
            <a:avLst/>
          </a:prstGeom>
        </p:spPr>
      </p:pic>
      <p:pic>
        <p:nvPicPr>
          <p:cNvPr id="10" name="Recorded Sound">
            <a:hlinkClick r:id="" action="ppaction://media"/>
          </p:cNvPr>
          <p:cNvPicPr>
            <a:picLocks noRot="1" noChangeAspect="1"/>
          </p:cNvPicPr>
          <p:nvPr>
            <a:wavAudioFile r:embed="rId7" name="Recorded Sound"/>
          </p:nvPr>
        </p:nvPicPr>
        <p:blipFill>
          <a:blip r:embed="rId12"/>
          <a:stretch>
            <a:fillRect/>
          </a:stretch>
        </p:blipFill>
        <p:spPr>
          <a:xfrm>
            <a:off x="3581400" y="5638800"/>
            <a:ext cx="304800" cy="304800"/>
          </a:xfrm>
          <a:prstGeom prst="rect">
            <a:avLst/>
          </a:prstGeom>
        </p:spPr>
      </p:pic>
      <p:pic>
        <p:nvPicPr>
          <p:cNvPr id="11" name="Recorded Sound">
            <a:hlinkClick r:id="" action="ppaction://media"/>
          </p:cNvPr>
          <p:cNvPicPr>
            <a:picLocks noRot="1" noChangeAspect="1"/>
          </p:cNvPicPr>
          <p:nvPr>
            <a:wavAudioFile r:embed="rId8" name="Recorded Sound"/>
          </p:nvPr>
        </p:nvPicPr>
        <p:blipFill>
          <a:blip r:embed="rId12"/>
          <a:stretch>
            <a:fillRect/>
          </a:stretch>
        </p:blipFill>
        <p:spPr>
          <a:xfrm>
            <a:off x="3886200" y="6019800"/>
            <a:ext cx="304800" cy="304800"/>
          </a:xfrm>
          <a:prstGeom prst="rect">
            <a:avLst/>
          </a:prstGeom>
        </p:spPr>
      </p:pic>
      <p:pic>
        <p:nvPicPr>
          <p:cNvPr id="13" name="~PP1198.WAV">
            <a:hlinkClick r:id="" action="ppaction://media"/>
          </p:cNvPr>
          <p:cNvPicPr>
            <a:picLocks noRot="1" noChangeAspect="1"/>
          </p:cNvPicPr>
          <p:nvPr>
            <a:wavAudioFile r:embed="rId9" name="~PP1198.WAV"/>
          </p:nvPr>
        </p:nvPicPr>
        <p:blipFill>
          <a:blip r:embed="rId14"/>
          <a:stretch>
            <a:fillRect/>
          </a:stretch>
        </p:blipFill>
        <p:spPr>
          <a:xfrm>
            <a:off x="8696325" y="6410325"/>
            <a:ext cx="304800" cy="304800"/>
          </a:xfrm>
          <a:prstGeom prst="rect">
            <a:avLst/>
          </a:prstGeom>
        </p:spPr>
      </p:pic>
    </p:spTree>
  </p:cSld>
  <p:clrMapOvr>
    <a:masterClrMapping/>
  </p:clrMapOvr>
  <p:transition advClick="0" advTm="2000">
    <p:wipe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13"/>
                                        </p:tgtEl>
                                      </p:cBhvr>
                                    </p:cmd>
                                  </p:childTnLst>
                                </p:cTn>
                              </p:par>
                            </p:childTnLst>
                          </p:cTn>
                        </p:par>
                        <p:par>
                          <p:cTn id="7" fill="hold">
                            <p:stCondLst>
                              <p:cond delay="0"/>
                            </p:stCondLst>
                            <p:childTnLst>
                              <p:par>
                                <p:cTn id="8" presetID="1" presetClass="mediacall" presetSubtype="0" fill="hold" nodeType="afterEffect">
                                  <p:stCondLst>
                                    <p:cond delay="0"/>
                                  </p:stCondLst>
                                  <p:childTnLst>
                                    <p:cmd type="call" cmd="playFrom(0.0)">
                                      <p:cBhvr>
                                        <p:cTn id="9" dur="10593" fill="hold"/>
                                        <p:tgtEl>
                                          <p:spTgt spid="4"/>
                                        </p:tgtEl>
                                      </p:cBhvr>
                                    </p:cmd>
                                  </p:childTnLst>
                                </p:cTn>
                              </p:par>
                            </p:childTnLst>
                          </p:cTn>
                        </p:par>
                        <p:par>
                          <p:cTn id="10" fill="hold">
                            <p:stCondLst>
                              <p:cond delay="10593"/>
                            </p:stCondLst>
                            <p:childTnLst>
                              <p:par>
                                <p:cTn id="11" presetID="1" presetClass="mediacall" presetSubtype="0" fill="hold" nodeType="afterEffect">
                                  <p:stCondLst>
                                    <p:cond delay="0"/>
                                  </p:stCondLst>
                                  <p:childTnLst>
                                    <p:cmd type="call" cmd="playFrom(0.0)">
                                      <p:cBhvr>
                                        <p:cTn id="12" dur="12303" fill="hold"/>
                                        <p:tgtEl>
                                          <p:spTgt spid="5"/>
                                        </p:tgtEl>
                                      </p:cBhvr>
                                    </p:cmd>
                                  </p:childTnLst>
                                </p:cTn>
                              </p:par>
                            </p:childTnLst>
                          </p:cTn>
                        </p:par>
                        <p:par>
                          <p:cTn id="13" fill="hold">
                            <p:stCondLst>
                              <p:cond delay="22896"/>
                            </p:stCondLst>
                            <p:childTnLst>
                              <p:par>
                                <p:cTn id="14" presetID="1" presetClass="mediacall" presetSubtype="0" fill="hold" nodeType="afterEffect">
                                  <p:stCondLst>
                                    <p:cond delay="0"/>
                                  </p:stCondLst>
                                  <p:childTnLst>
                                    <p:cmd type="call" cmd="playFrom(0.0)">
                                      <p:cBhvr>
                                        <p:cTn id="15" dur="11353" fill="hold"/>
                                        <p:tgtEl>
                                          <p:spTgt spid="7"/>
                                        </p:tgtEl>
                                      </p:cBhvr>
                                    </p:cmd>
                                  </p:childTnLst>
                                </p:cTn>
                              </p:par>
                            </p:childTnLst>
                          </p:cTn>
                        </p:par>
                        <p:par>
                          <p:cTn id="16" fill="hold">
                            <p:stCondLst>
                              <p:cond delay="34249"/>
                            </p:stCondLst>
                            <p:childTnLst>
                              <p:par>
                                <p:cTn id="17" presetID="1" presetClass="mediacall" presetSubtype="0" fill="hold" nodeType="afterEffect">
                                  <p:stCondLst>
                                    <p:cond delay="0"/>
                                  </p:stCondLst>
                                  <p:childTnLst>
                                    <p:cmd type="call" cmd="playFrom(0.0)">
                                      <p:cBhvr>
                                        <p:cTn id="18" dur="11243" fill="hold"/>
                                        <p:tgtEl>
                                          <p:spTgt spid="6"/>
                                        </p:tgtEl>
                                      </p:cBhvr>
                                    </p:cmd>
                                  </p:childTnLst>
                                </p:cTn>
                              </p:par>
                            </p:childTnLst>
                          </p:cTn>
                        </p:par>
                        <p:par>
                          <p:cTn id="19" fill="hold">
                            <p:stCondLst>
                              <p:cond delay="45492"/>
                            </p:stCondLst>
                            <p:childTnLst>
                              <p:par>
                                <p:cTn id="20" presetID="1" presetClass="mediacall" presetSubtype="0" fill="hold" nodeType="afterEffect">
                                  <p:stCondLst>
                                    <p:cond delay="0"/>
                                  </p:stCondLst>
                                  <p:childTnLst>
                                    <p:cmd type="call" cmd="playFrom(0.0)">
                                      <p:cBhvr>
                                        <p:cTn id="21" dur="9194" fill="hold"/>
                                        <p:tgtEl>
                                          <p:spTgt spid="8"/>
                                        </p:tgtEl>
                                      </p:cBhvr>
                                    </p:cmd>
                                  </p:childTnLst>
                                </p:cTn>
                              </p:par>
                            </p:childTnLst>
                          </p:cTn>
                        </p:par>
                        <p:par>
                          <p:cTn id="22" fill="hold">
                            <p:stCondLst>
                              <p:cond delay="54686"/>
                            </p:stCondLst>
                            <p:childTnLst>
                              <p:par>
                                <p:cTn id="23" presetID="1" presetClass="mediacall" presetSubtype="0" fill="hold" nodeType="afterEffect">
                                  <p:stCondLst>
                                    <p:cond delay="0"/>
                                  </p:stCondLst>
                                  <p:childTnLst>
                                    <p:cmd type="call" cmd="playFrom(0.0)">
                                      <p:cBhvr>
                                        <p:cTn id="24" dur="10913" fill="hold"/>
                                        <p:tgtEl>
                                          <p:spTgt spid="9"/>
                                        </p:tgtEl>
                                      </p:cBhvr>
                                    </p:cmd>
                                  </p:childTnLst>
                                </p:cTn>
                              </p:par>
                            </p:childTnLst>
                          </p:cTn>
                        </p:par>
                        <p:par>
                          <p:cTn id="25" fill="hold">
                            <p:stCondLst>
                              <p:cond delay="65599"/>
                            </p:stCondLst>
                            <p:childTnLst>
                              <p:par>
                                <p:cTn id="26" presetID="1" presetClass="mediacall" presetSubtype="0" fill="hold" nodeType="afterEffect">
                                  <p:stCondLst>
                                    <p:cond delay="0"/>
                                  </p:stCondLst>
                                  <p:childTnLst>
                                    <p:cmd type="call" cmd="playFrom(0.0)">
                                      <p:cBhvr>
                                        <p:cTn id="27" dur="11674" fill="hold"/>
                                        <p:tgtEl>
                                          <p:spTgt spid="10"/>
                                        </p:tgtEl>
                                      </p:cBhvr>
                                    </p:cmd>
                                  </p:childTnLst>
                                </p:cTn>
                              </p:par>
                            </p:childTnLst>
                          </p:cTn>
                        </p:par>
                        <p:par>
                          <p:cTn id="28" fill="hold">
                            <p:stCondLst>
                              <p:cond delay="77273"/>
                            </p:stCondLst>
                            <p:childTnLst>
                              <p:par>
                                <p:cTn id="29" presetID="1" presetClass="mediacall" presetSubtype="0" fill="hold" nodeType="afterEffect">
                                  <p:stCondLst>
                                    <p:cond delay="0"/>
                                  </p:stCondLst>
                                  <p:childTnLst>
                                    <p:cmd type="call" cmd="playFrom(0.0)">
                                      <p:cBhvr>
                                        <p:cTn id="30" dur="11683" fill="hold"/>
                                        <p:tgtEl>
                                          <p:spTgt spid="11"/>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p:cTn id="31" fill="hold" display="0">
                  <p:stCondLst>
                    <p:cond delay="indefinite"/>
                  </p:stCondLst>
                  <p:endCondLst>
                    <p:cond evt="onNext" delay="0">
                      <p:tgtEl>
                        <p:sldTgt/>
                      </p:tgtEl>
                    </p:cond>
                    <p:cond evt="onPrev" delay="0">
                      <p:tgtEl>
                        <p:sldTgt/>
                      </p:tgtEl>
                    </p:cond>
                    <p:cond evt="onStopAudio" delay="0">
                      <p:tgtEl>
                        <p:sldTgt/>
                      </p:tgtEl>
                    </p:cond>
                  </p:endCondLst>
                </p:cTn>
                <p:tgtEl>
                  <p:spTgt spid="4"/>
                </p:tgtEl>
              </p:cMediaNode>
            </p:audio>
            <p:audio>
              <p:cMediaNode>
                <p:cTn id="32" fill="hold" display="0">
                  <p:stCondLst>
                    <p:cond delay="indefinite"/>
                  </p:stCondLst>
                  <p:endCondLst>
                    <p:cond evt="onNext" delay="0">
                      <p:tgtEl>
                        <p:sldTgt/>
                      </p:tgtEl>
                    </p:cond>
                    <p:cond evt="onPrev" delay="0">
                      <p:tgtEl>
                        <p:sldTgt/>
                      </p:tgtEl>
                    </p:cond>
                    <p:cond evt="onStopAudio" delay="0">
                      <p:tgtEl>
                        <p:sldTgt/>
                      </p:tgtEl>
                    </p:cond>
                  </p:endCondLst>
                </p:cTn>
                <p:tgtEl>
                  <p:spTgt spid="5"/>
                </p:tgtEl>
              </p:cMediaNode>
            </p:audio>
            <p:audio>
              <p:cMediaNode>
                <p:cTn id="33" fill="hold" display="0">
                  <p:stCondLst>
                    <p:cond delay="indefinite"/>
                  </p:stCondLst>
                  <p:endCondLst>
                    <p:cond evt="onNext" delay="0">
                      <p:tgtEl>
                        <p:sldTgt/>
                      </p:tgtEl>
                    </p:cond>
                    <p:cond evt="onPrev" delay="0">
                      <p:tgtEl>
                        <p:sldTgt/>
                      </p:tgtEl>
                    </p:cond>
                    <p:cond evt="onStopAudio" delay="0">
                      <p:tgtEl>
                        <p:sldTgt/>
                      </p:tgtEl>
                    </p:cond>
                  </p:endCondLst>
                </p:cTn>
                <p:tgtEl>
                  <p:spTgt spid="7"/>
                </p:tgtEl>
              </p:cMediaNode>
            </p:audio>
            <p:audio>
              <p:cMediaNode>
                <p:cTn id="34" fill="hold" display="0">
                  <p:stCondLst>
                    <p:cond delay="indefinite"/>
                  </p:stCondLst>
                  <p:endCondLst>
                    <p:cond evt="onNext" delay="0">
                      <p:tgtEl>
                        <p:sldTgt/>
                      </p:tgtEl>
                    </p:cond>
                    <p:cond evt="onPrev" delay="0">
                      <p:tgtEl>
                        <p:sldTgt/>
                      </p:tgtEl>
                    </p:cond>
                    <p:cond evt="onStopAudio" delay="0">
                      <p:tgtEl>
                        <p:sldTgt/>
                      </p:tgtEl>
                    </p:cond>
                  </p:endCondLst>
                </p:cTn>
                <p:tgtEl>
                  <p:spTgt spid="6"/>
                </p:tgtEl>
              </p:cMediaNode>
            </p:audio>
            <p:audio>
              <p:cMediaNode>
                <p:cTn id="35" fill="hold" display="0">
                  <p:stCondLst>
                    <p:cond delay="indefinite"/>
                  </p:stCondLst>
                  <p:endCondLst>
                    <p:cond evt="onNext" delay="0">
                      <p:tgtEl>
                        <p:sldTgt/>
                      </p:tgtEl>
                    </p:cond>
                    <p:cond evt="onPrev" delay="0">
                      <p:tgtEl>
                        <p:sldTgt/>
                      </p:tgtEl>
                    </p:cond>
                    <p:cond evt="onStopAudio" delay="0">
                      <p:tgtEl>
                        <p:sldTgt/>
                      </p:tgtEl>
                    </p:cond>
                  </p:endCondLst>
                </p:cTn>
                <p:tgtEl>
                  <p:spTgt spid="8"/>
                </p:tgtEl>
              </p:cMediaNode>
            </p:audio>
            <p:audio>
              <p:cMediaNode>
                <p:cTn id="36" fill="hold" display="0">
                  <p:stCondLst>
                    <p:cond delay="indefinite"/>
                  </p:stCondLst>
                  <p:endCondLst>
                    <p:cond evt="onNext" delay="0">
                      <p:tgtEl>
                        <p:sldTgt/>
                      </p:tgtEl>
                    </p:cond>
                    <p:cond evt="onPrev" delay="0">
                      <p:tgtEl>
                        <p:sldTgt/>
                      </p:tgtEl>
                    </p:cond>
                    <p:cond evt="onStopAudio" delay="0">
                      <p:tgtEl>
                        <p:sldTgt/>
                      </p:tgtEl>
                    </p:cond>
                  </p:endCondLst>
                </p:cTn>
                <p:tgtEl>
                  <p:spTgt spid="9"/>
                </p:tgtEl>
              </p:cMediaNode>
            </p:audio>
            <p:audio>
              <p:cMediaNode>
                <p:cTn id="37" fill="hold" display="0">
                  <p:stCondLst>
                    <p:cond delay="indefinite"/>
                  </p:stCondLst>
                  <p:endCondLst>
                    <p:cond evt="onNext" delay="0">
                      <p:tgtEl>
                        <p:sldTgt/>
                      </p:tgtEl>
                    </p:cond>
                    <p:cond evt="onPrev" delay="0">
                      <p:tgtEl>
                        <p:sldTgt/>
                      </p:tgtEl>
                    </p:cond>
                    <p:cond evt="onStopAudio" delay="0">
                      <p:tgtEl>
                        <p:sldTgt/>
                      </p:tgtEl>
                    </p:cond>
                  </p:endCondLst>
                </p:cTn>
                <p:tgtEl>
                  <p:spTgt spid="10"/>
                </p:tgtEl>
              </p:cMediaNode>
            </p:audio>
            <p:audio>
              <p:cMediaNode>
                <p:cTn id="38" fill="hold" display="0">
                  <p:stCondLst>
                    <p:cond delay="indefinite"/>
                  </p:stCondLst>
                  <p:endCondLst>
                    <p:cond evt="onNext" delay="0">
                      <p:tgtEl>
                        <p:sldTgt/>
                      </p:tgtEl>
                    </p:cond>
                    <p:cond evt="onPrev" delay="0">
                      <p:tgtEl>
                        <p:sldTgt/>
                      </p:tgtEl>
                    </p:cond>
                    <p:cond evt="onStopAudio" delay="0">
                      <p:tgtEl>
                        <p:sldTgt/>
                      </p:tgtEl>
                    </p:cond>
                  </p:endCondLst>
                </p:cTn>
                <p:tgtEl>
                  <p:spTgt spid="11"/>
                </p:tgtEl>
              </p:cMediaNode>
            </p:audio>
            <p:audio isNarration="1">
              <p:cMediaNode showWhenStopped="0">
                <p:cTn id="39" fill="hold" display="0">
                  <p:stCondLst>
                    <p:cond delay="indefinite"/>
                  </p:stCondLst>
                  <p:endCondLst>
                    <p:cond evt="onPrev" delay="0">
                      <p:tgtEl>
                        <p:sldTgt/>
                      </p:tgtEl>
                    </p:cond>
                    <p:cond evt="onStopAudio" delay="0">
                      <p:tgtEl>
                        <p:sldTgt/>
                      </p:tgtEl>
                    </p:cond>
                  </p:endCondLst>
                </p:cTn>
                <p:tgtEl>
                  <p:spTgt spid="13"/>
                </p:tgtEl>
              </p:cMediaNode>
            </p:audio>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92162"/>
          </a:xfrm>
        </p:spPr>
        <p:txBody>
          <a:bodyPr/>
          <a:lstStyle/>
          <a:p>
            <a:r>
              <a:rPr lang="en-US" dirty="0" err="1" smtClean="0"/>
              <a:t>Ki</a:t>
            </a:r>
            <a:r>
              <a:rPr lang="en-US" dirty="0" smtClean="0"/>
              <a:t>- Bi nouns</a:t>
            </a:r>
            <a:endParaRPr lang="en-US" dirty="0"/>
          </a:p>
        </p:txBody>
      </p:sp>
      <p:sp>
        <p:nvSpPr>
          <p:cNvPr id="3" name="Content Placeholder 2"/>
          <p:cNvSpPr>
            <a:spLocks noGrp="1"/>
          </p:cNvSpPr>
          <p:nvPr>
            <p:ph idx="1"/>
          </p:nvPr>
        </p:nvSpPr>
        <p:spPr>
          <a:xfrm>
            <a:off x="457200" y="1066800"/>
            <a:ext cx="8229600" cy="5334000"/>
          </a:xfrm>
        </p:spPr>
        <p:txBody>
          <a:bodyPr>
            <a:normAutofit/>
          </a:bodyPr>
          <a:lstStyle/>
          <a:p>
            <a:r>
              <a:rPr lang="en-US" dirty="0" smtClean="0"/>
              <a:t>These are nouns which take prefix ‘</a:t>
            </a:r>
            <a:r>
              <a:rPr lang="en-US" dirty="0" err="1" smtClean="0"/>
              <a:t>ki</a:t>
            </a:r>
            <a:r>
              <a:rPr lang="en-US" dirty="0" smtClean="0"/>
              <a:t>’ in singular and prefix ‘bi’ in plural.</a:t>
            </a:r>
          </a:p>
          <a:p>
            <a:r>
              <a:rPr lang="en-US" dirty="0" smtClean="0"/>
              <a:t>Examples</a:t>
            </a:r>
          </a:p>
          <a:p>
            <a:pPr>
              <a:buNone/>
            </a:pPr>
            <a:r>
              <a:rPr lang="en-US" dirty="0" smtClean="0"/>
              <a:t>Singular                                        Plural</a:t>
            </a:r>
          </a:p>
          <a:p>
            <a:pPr>
              <a:buNone/>
            </a:pPr>
            <a:r>
              <a:rPr lang="en-US" dirty="0" err="1" smtClean="0">
                <a:solidFill>
                  <a:srgbClr val="FF0000"/>
                </a:solidFill>
              </a:rPr>
              <a:t>Ki</a:t>
            </a:r>
            <a:r>
              <a:rPr lang="en-US" dirty="0" err="1" smtClean="0"/>
              <a:t>bbo</a:t>
            </a:r>
            <a:r>
              <a:rPr lang="en-US" dirty="0" smtClean="0"/>
              <a:t>     Basket                           </a:t>
            </a:r>
            <a:r>
              <a:rPr lang="en-US" dirty="0" err="1" smtClean="0">
                <a:solidFill>
                  <a:srgbClr val="FF0000"/>
                </a:solidFill>
              </a:rPr>
              <a:t>Bi</a:t>
            </a:r>
            <a:r>
              <a:rPr lang="en-US" dirty="0" err="1" smtClean="0"/>
              <a:t>bbo</a:t>
            </a:r>
            <a:r>
              <a:rPr lang="en-US" dirty="0" smtClean="0"/>
              <a:t>    Baskets</a:t>
            </a:r>
          </a:p>
          <a:p>
            <a:pPr>
              <a:buNone/>
            </a:pPr>
            <a:r>
              <a:rPr lang="en-US" dirty="0" err="1" smtClean="0">
                <a:solidFill>
                  <a:srgbClr val="FF0000"/>
                </a:solidFill>
              </a:rPr>
              <a:t>Ki</a:t>
            </a:r>
            <a:r>
              <a:rPr lang="en-US" dirty="0" err="1" smtClean="0"/>
              <a:t>tabo</a:t>
            </a:r>
            <a:r>
              <a:rPr lang="en-US" dirty="0" smtClean="0"/>
              <a:t>      Book                           </a:t>
            </a:r>
            <a:r>
              <a:rPr lang="en-US" dirty="0" err="1" smtClean="0">
                <a:solidFill>
                  <a:srgbClr val="FF0000"/>
                </a:solidFill>
              </a:rPr>
              <a:t>Bi</a:t>
            </a:r>
            <a:r>
              <a:rPr lang="en-US" dirty="0" err="1" smtClean="0"/>
              <a:t>tabo</a:t>
            </a:r>
            <a:r>
              <a:rPr lang="en-US" dirty="0" smtClean="0"/>
              <a:t>      Books</a:t>
            </a:r>
          </a:p>
          <a:p>
            <a:pPr>
              <a:buNone/>
            </a:pPr>
            <a:r>
              <a:rPr lang="en-US" dirty="0" err="1" smtClean="0">
                <a:solidFill>
                  <a:srgbClr val="FF0000"/>
                </a:solidFill>
              </a:rPr>
              <a:t>Ki</a:t>
            </a:r>
            <a:r>
              <a:rPr lang="en-US" dirty="0" err="1" smtClean="0"/>
              <a:t>saanyi</a:t>
            </a:r>
            <a:r>
              <a:rPr lang="en-US" dirty="0" smtClean="0"/>
              <a:t>     Caterpillar           </a:t>
            </a:r>
            <a:r>
              <a:rPr lang="en-US" dirty="0" err="1" smtClean="0">
                <a:solidFill>
                  <a:srgbClr val="FF0000"/>
                </a:solidFill>
              </a:rPr>
              <a:t>Bi</a:t>
            </a:r>
            <a:r>
              <a:rPr lang="en-US" dirty="0" err="1" smtClean="0"/>
              <a:t>saanyi</a:t>
            </a:r>
            <a:r>
              <a:rPr lang="en-US" dirty="0" smtClean="0"/>
              <a:t>   Caterpillars</a:t>
            </a:r>
          </a:p>
          <a:p>
            <a:pPr>
              <a:buNone/>
            </a:pPr>
            <a:r>
              <a:rPr lang="en-US" dirty="0" err="1" smtClean="0">
                <a:solidFill>
                  <a:srgbClr val="FF0000"/>
                </a:solidFill>
              </a:rPr>
              <a:t>Ki</a:t>
            </a:r>
            <a:r>
              <a:rPr lang="en-US" dirty="0" err="1" smtClean="0"/>
              <a:t>faananyi</a:t>
            </a:r>
            <a:r>
              <a:rPr lang="en-US" dirty="0" smtClean="0"/>
              <a:t>    </a:t>
            </a:r>
            <a:r>
              <a:rPr lang="en-US" sz="1600" dirty="0" smtClean="0"/>
              <a:t>Photograph/picture</a:t>
            </a:r>
            <a:r>
              <a:rPr lang="en-US" dirty="0" smtClean="0"/>
              <a:t>    </a:t>
            </a:r>
            <a:r>
              <a:rPr lang="en-US" dirty="0" err="1" smtClean="0">
                <a:solidFill>
                  <a:srgbClr val="FF0000"/>
                </a:solidFill>
              </a:rPr>
              <a:t>Bi</a:t>
            </a:r>
            <a:r>
              <a:rPr lang="en-US" dirty="0" err="1" smtClean="0"/>
              <a:t>faananyi</a:t>
            </a:r>
            <a:r>
              <a:rPr lang="en-US" dirty="0" smtClean="0"/>
              <a:t>  </a:t>
            </a:r>
            <a:r>
              <a:rPr lang="en-US" sz="1600" dirty="0" smtClean="0"/>
              <a:t>Photographs/pictures </a:t>
            </a:r>
          </a:p>
          <a:p>
            <a:pPr>
              <a:buNone/>
            </a:pPr>
            <a:r>
              <a:rPr lang="en-US" dirty="0" err="1" smtClean="0">
                <a:solidFill>
                  <a:srgbClr val="FF0000"/>
                </a:solidFill>
              </a:rPr>
              <a:t>Ki</a:t>
            </a:r>
            <a:r>
              <a:rPr lang="en-US" dirty="0" err="1" smtClean="0"/>
              <a:t>bira</a:t>
            </a:r>
            <a:r>
              <a:rPr lang="en-US" dirty="0" smtClean="0"/>
              <a:t>      Forest                         </a:t>
            </a:r>
            <a:r>
              <a:rPr lang="en-US" dirty="0" err="1" smtClean="0">
                <a:solidFill>
                  <a:srgbClr val="FF0000"/>
                </a:solidFill>
              </a:rPr>
              <a:t>Bi</a:t>
            </a:r>
            <a:r>
              <a:rPr lang="en-US" dirty="0" err="1" smtClean="0"/>
              <a:t>bira</a:t>
            </a:r>
            <a:r>
              <a:rPr lang="en-US" dirty="0" smtClean="0"/>
              <a:t>     Forests</a:t>
            </a:r>
          </a:p>
        </p:txBody>
      </p:sp>
      <p:pic>
        <p:nvPicPr>
          <p:cNvPr id="4" name="Recorded Sound">
            <a:hlinkClick r:id="" action="ppaction://media"/>
          </p:cNvPr>
          <p:cNvPicPr>
            <a:picLocks noRot="1" noChangeAspect="1"/>
          </p:cNvPicPr>
          <p:nvPr>
            <a:wavAudioFile r:embed="rId1" name="Recorded Sound"/>
          </p:nvPr>
        </p:nvPicPr>
        <p:blipFill>
          <a:blip r:embed="rId13"/>
          <a:stretch>
            <a:fillRect/>
          </a:stretch>
        </p:blipFill>
        <p:spPr>
          <a:xfrm>
            <a:off x="1600200" y="3505200"/>
            <a:ext cx="304800" cy="304800"/>
          </a:xfrm>
          <a:prstGeom prst="rect">
            <a:avLst/>
          </a:prstGeom>
        </p:spPr>
      </p:pic>
      <p:pic>
        <p:nvPicPr>
          <p:cNvPr id="5" name="Recorded Sound">
            <a:hlinkClick r:id="" action="ppaction://media"/>
          </p:cNvPr>
          <p:cNvPicPr>
            <a:picLocks noRot="1" noChangeAspect="1"/>
          </p:cNvPicPr>
          <p:nvPr>
            <a:wavAudioFile r:embed="rId2" name="Recorded Sound"/>
          </p:nvPr>
        </p:nvPicPr>
        <p:blipFill>
          <a:blip r:embed="rId13"/>
          <a:stretch>
            <a:fillRect/>
          </a:stretch>
        </p:blipFill>
        <p:spPr>
          <a:xfrm>
            <a:off x="6477000" y="3505200"/>
            <a:ext cx="304800" cy="304800"/>
          </a:xfrm>
          <a:prstGeom prst="rect">
            <a:avLst/>
          </a:prstGeom>
        </p:spPr>
      </p:pic>
      <p:pic>
        <p:nvPicPr>
          <p:cNvPr id="6" name="Recorded Sound">
            <a:hlinkClick r:id="" action="ppaction://media"/>
          </p:cNvPr>
          <p:cNvPicPr>
            <a:picLocks noRot="1" noChangeAspect="1"/>
          </p:cNvPicPr>
          <p:nvPr>
            <a:wavAudioFile r:embed="rId3" name="Recorded Sound"/>
          </p:nvPr>
        </p:nvPicPr>
        <p:blipFill>
          <a:blip r:embed="rId13"/>
          <a:stretch>
            <a:fillRect/>
          </a:stretch>
        </p:blipFill>
        <p:spPr>
          <a:xfrm>
            <a:off x="1600200" y="4114800"/>
            <a:ext cx="304800" cy="304800"/>
          </a:xfrm>
          <a:prstGeom prst="rect">
            <a:avLst/>
          </a:prstGeom>
        </p:spPr>
      </p:pic>
      <p:pic>
        <p:nvPicPr>
          <p:cNvPr id="7" name="Recorded Sound">
            <a:hlinkClick r:id="" action="ppaction://media"/>
          </p:cNvPr>
          <p:cNvPicPr>
            <a:picLocks noRot="1" noChangeAspect="1"/>
          </p:cNvPicPr>
          <p:nvPr>
            <a:wavAudioFile r:embed="rId4" name="Recorded Sound"/>
          </p:nvPr>
        </p:nvPicPr>
        <p:blipFill>
          <a:blip r:embed="rId13"/>
          <a:stretch>
            <a:fillRect/>
          </a:stretch>
        </p:blipFill>
        <p:spPr>
          <a:xfrm>
            <a:off x="6629400" y="4114800"/>
            <a:ext cx="304800" cy="304800"/>
          </a:xfrm>
          <a:prstGeom prst="rect">
            <a:avLst/>
          </a:prstGeom>
        </p:spPr>
      </p:pic>
      <p:pic>
        <p:nvPicPr>
          <p:cNvPr id="8" name="Recorded Sound">
            <a:hlinkClick r:id="" action="ppaction://media"/>
          </p:cNvPr>
          <p:cNvPicPr>
            <a:picLocks noRot="1" noChangeAspect="1"/>
          </p:cNvPicPr>
          <p:nvPr>
            <a:wavAudioFile r:embed="rId5" name="Recorded Sound"/>
          </p:nvPr>
        </p:nvPicPr>
        <p:blipFill>
          <a:blip r:embed="rId13"/>
          <a:stretch>
            <a:fillRect/>
          </a:stretch>
        </p:blipFill>
        <p:spPr>
          <a:xfrm>
            <a:off x="1981200" y="4724400"/>
            <a:ext cx="304800" cy="304800"/>
          </a:xfrm>
          <a:prstGeom prst="rect">
            <a:avLst/>
          </a:prstGeom>
        </p:spPr>
      </p:pic>
      <p:pic>
        <p:nvPicPr>
          <p:cNvPr id="9" name="Recorded Sound">
            <a:hlinkClick r:id="" action="ppaction://media"/>
          </p:cNvPr>
          <p:cNvPicPr>
            <a:picLocks noRot="1" noChangeAspect="1"/>
          </p:cNvPicPr>
          <p:nvPr>
            <a:wavAudioFile r:embed="rId6" name="Recorded Sound"/>
          </p:nvPr>
        </p:nvPicPr>
        <p:blipFill>
          <a:blip r:embed="rId13"/>
          <a:stretch>
            <a:fillRect/>
          </a:stretch>
        </p:blipFill>
        <p:spPr>
          <a:xfrm>
            <a:off x="6400800" y="4724400"/>
            <a:ext cx="304800" cy="304800"/>
          </a:xfrm>
          <a:prstGeom prst="rect">
            <a:avLst/>
          </a:prstGeom>
        </p:spPr>
      </p:pic>
      <p:pic>
        <p:nvPicPr>
          <p:cNvPr id="10" name="Recorded Sound">
            <a:hlinkClick r:id="" action="ppaction://media"/>
          </p:cNvPr>
          <p:cNvPicPr>
            <a:picLocks noRot="1" noChangeAspect="1"/>
          </p:cNvPicPr>
          <p:nvPr>
            <a:wavAudioFile r:embed="rId7" name="Recorded Sound"/>
          </p:nvPr>
        </p:nvPicPr>
        <p:blipFill>
          <a:blip r:embed="rId13"/>
          <a:stretch>
            <a:fillRect/>
          </a:stretch>
        </p:blipFill>
        <p:spPr>
          <a:xfrm>
            <a:off x="2209800" y="5257800"/>
            <a:ext cx="304800" cy="304800"/>
          </a:xfrm>
          <a:prstGeom prst="rect">
            <a:avLst/>
          </a:prstGeom>
        </p:spPr>
      </p:pic>
      <p:pic>
        <p:nvPicPr>
          <p:cNvPr id="11" name="Recorded Sound">
            <a:hlinkClick r:id="" action="ppaction://media"/>
          </p:cNvPr>
          <p:cNvPicPr>
            <a:picLocks noRot="1" noChangeAspect="1"/>
          </p:cNvPicPr>
          <p:nvPr>
            <a:wavAudioFile r:embed="rId8" name="Recorded Sound"/>
          </p:nvPr>
        </p:nvPicPr>
        <p:blipFill>
          <a:blip r:embed="rId13"/>
          <a:stretch>
            <a:fillRect/>
          </a:stretch>
        </p:blipFill>
        <p:spPr>
          <a:xfrm>
            <a:off x="6248400" y="5334000"/>
            <a:ext cx="304800" cy="304800"/>
          </a:xfrm>
          <a:prstGeom prst="rect">
            <a:avLst/>
          </a:prstGeom>
        </p:spPr>
      </p:pic>
      <p:pic>
        <p:nvPicPr>
          <p:cNvPr id="12" name="Recorded Sound">
            <a:hlinkClick r:id="" action="ppaction://media"/>
          </p:cNvPr>
          <p:cNvPicPr>
            <a:picLocks noRot="1" noChangeAspect="1"/>
          </p:cNvPicPr>
          <p:nvPr>
            <a:wavAudioFile r:embed="rId9" name="Recorded Sound"/>
          </p:nvPr>
        </p:nvPicPr>
        <p:blipFill>
          <a:blip r:embed="rId14"/>
          <a:stretch>
            <a:fillRect/>
          </a:stretch>
        </p:blipFill>
        <p:spPr>
          <a:xfrm>
            <a:off x="1524000" y="5867400"/>
            <a:ext cx="304800" cy="304800"/>
          </a:xfrm>
          <a:prstGeom prst="rect">
            <a:avLst/>
          </a:prstGeom>
        </p:spPr>
      </p:pic>
      <p:pic>
        <p:nvPicPr>
          <p:cNvPr id="13" name="Recorded Sound">
            <a:hlinkClick r:id="" action="ppaction://media"/>
          </p:cNvPr>
          <p:cNvPicPr>
            <a:picLocks noRot="1" noChangeAspect="1"/>
          </p:cNvPicPr>
          <p:nvPr>
            <a:wavAudioFile r:embed="rId10" name="Recorded Sound"/>
          </p:nvPr>
        </p:nvPicPr>
        <p:blipFill>
          <a:blip r:embed="rId13"/>
          <a:stretch>
            <a:fillRect/>
          </a:stretch>
        </p:blipFill>
        <p:spPr>
          <a:xfrm>
            <a:off x="6477000" y="5867400"/>
            <a:ext cx="304800" cy="304800"/>
          </a:xfrm>
          <a:prstGeom prst="rect">
            <a:avLst/>
          </a:prstGeom>
        </p:spPr>
      </p:pic>
      <p:pic>
        <p:nvPicPr>
          <p:cNvPr id="15" name="~PP3512.WAV">
            <a:hlinkClick r:id="" action="ppaction://media"/>
          </p:cNvPr>
          <p:cNvPicPr>
            <a:picLocks noRot="1" noChangeAspect="1"/>
          </p:cNvPicPr>
          <p:nvPr>
            <a:wavAudioFile r:embed="rId11" name="~PP3512.WAV"/>
          </p:nvPr>
        </p:nvPicPr>
        <p:blipFill>
          <a:blip r:embed="rId14"/>
          <a:stretch>
            <a:fillRect/>
          </a:stretch>
        </p:blipFill>
        <p:spPr>
          <a:xfrm>
            <a:off x="8696325" y="6410325"/>
            <a:ext cx="304800" cy="304800"/>
          </a:xfrm>
          <a:prstGeom prst="rect">
            <a:avLst/>
          </a:prstGeom>
        </p:spPr>
      </p:pic>
    </p:spTree>
  </p:cSld>
  <p:clrMapOvr>
    <a:masterClrMapping/>
  </p:clrMapOvr>
  <p:transition advClick="0" advTm="2000">
    <p:wipe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15"/>
                                        </p:tgtEl>
                                      </p:cBhvr>
                                    </p:cmd>
                                  </p:childTnLst>
                                </p:cTn>
                              </p:par>
                            </p:childTnLst>
                          </p:cTn>
                        </p:par>
                        <p:par>
                          <p:cTn id="7" fill="hold">
                            <p:stCondLst>
                              <p:cond delay="0"/>
                            </p:stCondLst>
                            <p:childTnLst>
                              <p:par>
                                <p:cTn id="8" presetID="1" presetClass="mediacall" presetSubtype="0" fill="hold" nodeType="afterEffect">
                                  <p:stCondLst>
                                    <p:cond delay="0"/>
                                  </p:stCondLst>
                                  <p:childTnLst>
                                    <p:cmd type="call" cmd="playFrom(0.0)">
                                      <p:cBhvr>
                                        <p:cTn id="9" dur="7781" fill="hold"/>
                                        <p:tgtEl>
                                          <p:spTgt spid="4"/>
                                        </p:tgtEl>
                                      </p:cBhvr>
                                    </p:cmd>
                                  </p:childTnLst>
                                </p:cTn>
                              </p:par>
                            </p:childTnLst>
                          </p:cTn>
                        </p:par>
                        <p:par>
                          <p:cTn id="10" fill="hold">
                            <p:stCondLst>
                              <p:cond delay="7781"/>
                            </p:stCondLst>
                            <p:childTnLst>
                              <p:par>
                                <p:cTn id="11" presetID="1" presetClass="mediacall" presetSubtype="0" fill="hold" nodeType="afterEffect">
                                  <p:stCondLst>
                                    <p:cond delay="0"/>
                                  </p:stCondLst>
                                  <p:childTnLst>
                                    <p:cmd type="call" cmd="playFrom(0.0)">
                                      <p:cBhvr>
                                        <p:cTn id="12" dur="5941" fill="hold"/>
                                        <p:tgtEl>
                                          <p:spTgt spid="5"/>
                                        </p:tgtEl>
                                      </p:cBhvr>
                                    </p:cmd>
                                  </p:childTnLst>
                                </p:cTn>
                              </p:par>
                            </p:childTnLst>
                          </p:cTn>
                        </p:par>
                        <p:par>
                          <p:cTn id="13" fill="hold">
                            <p:stCondLst>
                              <p:cond delay="13722"/>
                            </p:stCondLst>
                            <p:childTnLst>
                              <p:par>
                                <p:cTn id="14" presetID="1" presetClass="mediacall" presetSubtype="0" fill="hold" nodeType="afterEffect">
                                  <p:stCondLst>
                                    <p:cond delay="0"/>
                                  </p:stCondLst>
                                  <p:childTnLst>
                                    <p:cmd type="call" cmd="playFrom(0.0)">
                                      <p:cBhvr>
                                        <p:cTn id="15" dur="6741" fill="hold"/>
                                        <p:tgtEl>
                                          <p:spTgt spid="6"/>
                                        </p:tgtEl>
                                      </p:cBhvr>
                                    </p:cmd>
                                  </p:childTnLst>
                                </p:cTn>
                              </p:par>
                            </p:childTnLst>
                          </p:cTn>
                        </p:par>
                        <p:par>
                          <p:cTn id="16" fill="hold">
                            <p:stCondLst>
                              <p:cond delay="20463"/>
                            </p:stCondLst>
                            <p:childTnLst>
                              <p:par>
                                <p:cTn id="17" presetID="1" presetClass="mediacall" presetSubtype="0" fill="hold" nodeType="afterEffect">
                                  <p:stCondLst>
                                    <p:cond delay="0"/>
                                  </p:stCondLst>
                                  <p:childTnLst>
                                    <p:cmd type="call" cmd="playFrom(0.0)">
                                      <p:cBhvr>
                                        <p:cTn id="18" dur="7410" fill="hold"/>
                                        <p:tgtEl>
                                          <p:spTgt spid="7"/>
                                        </p:tgtEl>
                                      </p:cBhvr>
                                    </p:cmd>
                                  </p:childTnLst>
                                </p:cTn>
                              </p:par>
                            </p:childTnLst>
                          </p:cTn>
                        </p:par>
                        <p:par>
                          <p:cTn id="19" fill="hold">
                            <p:stCondLst>
                              <p:cond delay="27873"/>
                            </p:stCondLst>
                            <p:childTnLst>
                              <p:par>
                                <p:cTn id="20" presetID="1" presetClass="mediacall" presetSubtype="0" fill="hold" nodeType="afterEffect">
                                  <p:stCondLst>
                                    <p:cond delay="0"/>
                                  </p:stCondLst>
                                  <p:childTnLst>
                                    <p:cmd type="call" cmd="playFrom(0.0)">
                                      <p:cBhvr>
                                        <p:cTn id="21" dur="7770" fill="hold"/>
                                        <p:tgtEl>
                                          <p:spTgt spid="8"/>
                                        </p:tgtEl>
                                      </p:cBhvr>
                                    </p:cmd>
                                  </p:childTnLst>
                                </p:cTn>
                              </p:par>
                            </p:childTnLst>
                          </p:cTn>
                        </p:par>
                        <p:par>
                          <p:cTn id="22" fill="hold">
                            <p:stCondLst>
                              <p:cond delay="35643"/>
                            </p:stCondLst>
                            <p:childTnLst>
                              <p:par>
                                <p:cTn id="23" presetID="1" presetClass="mediacall" presetSubtype="0" fill="hold" nodeType="afterEffect">
                                  <p:stCondLst>
                                    <p:cond delay="0"/>
                                  </p:stCondLst>
                                  <p:childTnLst>
                                    <p:cmd type="call" cmd="playFrom(0.0)">
                                      <p:cBhvr>
                                        <p:cTn id="24" dur="9040" fill="hold"/>
                                        <p:tgtEl>
                                          <p:spTgt spid="9"/>
                                        </p:tgtEl>
                                      </p:cBhvr>
                                    </p:cmd>
                                  </p:childTnLst>
                                </p:cTn>
                              </p:par>
                            </p:childTnLst>
                          </p:cTn>
                        </p:par>
                        <p:par>
                          <p:cTn id="25" fill="hold">
                            <p:stCondLst>
                              <p:cond delay="44683"/>
                            </p:stCondLst>
                            <p:childTnLst>
                              <p:par>
                                <p:cTn id="26" presetID="1" presetClass="mediacall" presetSubtype="0" fill="hold" nodeType="afterEffect">
                                  <p:stCondLst>
                                    <p:cond delay="0"/>
                                  </p:stCondLst>
                                  <p:childTnLst>
                                    <p:cmd type="call" cmd="playFrom(0.0)">
                                      <p:cBhvr>
                                        <p:cTn id="27" dur="9511" fill="hold"/>
                                        <p:tgtEl>
                                          <p:spTgt spid="10"/>
                                        </p:tgtEl>
                                      </p:cBhvr>
                                    </p:cmd>
                                  </p:childTnLst>
                                </p:cTn>
                              </p:par>
                            </p:childTnLst>
                          </p:cTn>
                        </p:par>
                        <p:par>
                          <p:cTn id="28" fill="hold">
                            <p:stCondLst>
                              <p:cond delay="54194"/>
                            </p:stCondLst>
                            <p:childTnLst>
                              <p:par>
                                <p:cTn id="29" presetID="1" presetClass="mediacall" presetSubtype="0" fill="hold" nodeType="afterEffect">
                                  <p:stCondLst>
                                    <p:cond delay="0"/>
                                  </p:stCondLst>
                                  <p:childTnLst>
                                    <p:cmd type="call" cmd="playFrom(0.0)">
                                      <p:cBhvr>
                                        <p:cTn id="30" dur="7960" fill="hold"/>
                                        <p:tgtEl>
                                          <p:spTgt spid="11"/>
                                        </p:tgtEl>
                                      </p:cBhvr>
                                    </p:cmd>
                                  </p:childTnLst>
                                </p:cTn>
                              </p:par>
                            </p:childTnLst>
                          </p:cTn>
                        </p:par>
                        <p:par>
                          <p:cTn id="31" fill="hold">
                            <p:stCondLst>
                              <p:cond delay="62154"/>
                            </p:stCondLst>
                            <p:childTnLst>
                              <p:par>
                                <p:cTn id="32" presetID="1" presetClass="mediacall" presetSubtype="0" fill="hold" nodeType="afterEffect">
                                  <p:stCondLst>
                                    <p:cond delay="0"/>
                                  </p:stCondLst>
                                  <p:childTnLst>
                                    <p:cmd type="call" cmd="playFrom(0.0)">
                                      <p:cBhvr>
                                        <p:cTn id="33" dur="8651" fill="hold"/>
                                        <p:tgtEl>
                                          <p:spTgt spid="12"/>
                                        </p:tgtEl>
                                      </p:cBhvr>
                                    </p:cmd>
                                  </p:childTnLst>
                                </p:cTn>
                              </p:par>
                            </p:childTnLst>
                          </p:cTn>
                        </p:par>
                        <p:par>
                          <p:cTn id="34" fill="hold">
                            <p:stCondLst>
                              <p:cond delay="70805"/>
                            </p:stCondLst>
                            <p:childTnLst>
                              <p:par>
                                <p:cTn id="35" presetID="1" presetClass="mediacall" presetSubtype="0" fill="hold" nodeType="afterEffect">
                                  <p:stCondLst>
                                    <p:cond delay="0"/>
                                  </p:stCondLst>
                                  <p:childTnLst>
                                    <p:cmd type="call" cmd="playFrom(0.0)">
                                      <p:cBhvr>
                                        <p:cTn id="36" dur="7781" fill="hold"/>
                                        <p:tgtEl>
                                          <p:spTgt spid="13"/>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p:cTn id="37" fill="hold" display="0">
                  <p:stCondLst>
                    <p:cond delay="indefinite"/>
                  </p:stCondLst>
                  <p:endCondLst>
                    <p:cond evt="onNext" delay="0">
                      <p:tgtEl>
                        <p:sldTgt/>
                      </p:tgtEl>
                    </p:cond>
                    <p:cond evt="onPrev" delay="0">
                      <p:tgtEl>
                        <p:sldTgt/>
                      </p:tgtEl>
                    </p:cond>
                    <p:cond evt="onStopAudio" delay="0">
                      <p:tgtEl>
                        <p:sldTgt/>
                      </p:tgtEl>
                    </p:cond>
                  </p:endCondLst>
                </p:cTn>
                <p:tgtEl>
                  <p:spTgt spid="4"/>
                </p:tgtEl>
              </p:cMediaNode>
            </p:audio>
            <p:audio>
              <p:cMediaNode>
                <p:cTn id="38" fill="hold" display="0">
                  <p:stCondLst>
                    <p:cond delay="indefinite"/>
                  </p:stCondLst>
                  <p:endCondLst>
                    <p:cond evt="onNext" delay="0">
                      <p:tgtEl>
                        <p:sldTgt/>
                      </p:tgtEl>
                    </p:cond>
                    <p:cond evt="onPrev" delay="0">
                      <p:tgtEl>
                        <p:sldTgt/>
                      </p:tgtEl>
                    </p:cond>
                    <p:cond evt="onStopAudio" delay="0">
                      <p:tgtEl>
                        <p:sldTgt/>
                      </p:tgtEl>
                    </p:cond>
                  </p:endCondLst>
                </p:cTn>
                <p:tgtEl>
                  <p:spTgt spid="5"/>
                </p:tgtEl>
              </p:cMediaNode>
            </p:audio>
            <p:audio>
              <p:cMediaNode>
                <p:cTn id="39" fill="hold" display="0">
                  <p:stCondLst>
                    <p:cond delay="indefinite"/>
                  </p:stCondLst>
                  <p:endCondLst>
                    <p:cond evt="onNext" delay="0">
                      <p:tgtEl>
                        <p:sldTgt/>
                      </p:tgtEl>
                    </p:cond>
                    <p:cond evt="onPrev" delay="0">
                      <p:tgtEl>
                        <p:sldTgt/>
                      </p:tgtEl>
                    </p:cond>
                    <p:cond evt="onStopAudio" delay="0">
                      <p:tgtEl>
                        <p:sldTgt/>
                      </p:tgtEl>
                    </p:cond>
                  </p:endCondLst>
                </p:cTn>
                <p:tgtEl>
                  <p:spTgt spid="6"/>
                </p:tgtEl>
              </p:cMediaNode>
            </p:audio>
            <p:audio>
              <p:cMediaNode>
                <p:cTn id="40" fill="hold" display="0">
                  <p:stCondLst>
                    <p:cond delay="indefinite"/>
                  </p:stCondLst>
                  <p:endCondLst>
                    <p:cond evt="onNext" delay="0">
                      <p:tgtEl>
                        <p:sldTgt/>
                      </p:tgtEl>
                    </p:cond>
                    <p:cond evt="onPrev" delay="0">
                      <p:tgtEl>
                        <p:sldTgt/>
                      </p:tgtEl>
                    </p:cond>
                    <p:cond evt="onStopAudio" delay="0">
                      <p:tgtEl>
                        <p:sldTgt/>
                      </p:tgtEl>
                    </p:cond>
                  </p:endCondLst>
                </p:cTn>
                <p:tgtEl>
                  <p:spTgt spid="7"/>
                </p:tgtEl>
              </p:cMediaNode>
            </p:audio>
            <p:audio>
              <p:cMediaNode>
                <p:cTn id="41" fill="hold" display="0">
                  <p:stCondLst>
                    <p:cond delay="indefinite"/>
                  </p:stCondLst>
                  <p:endCondLst>
                    <p:cond evt="onNext" delay="0">
                      <p:tgtEl>
                        <p:sldTgt/>
                      </p:tgtEl>
                    </p:cond>
                    <p:cond evt="onPrev" delay="0">
                      <p:tgtEl>
                        <p:sldTgt/>
                      </p:tgtEl>
                    </p:cond>
                    <p:cond evt="onStopAudio" delay="0">
                      <p:tgtEl>
                        <p:sldTgt/>
                      </p:tgtEl>
                    </p:cond>
                  </p:endCondLst>
                </p:cTn>
                <p:tgtEl>
                  <p:spTgt spid="8"/>
                </p:tgtEl>
              </p:cMediaNode>
            </p:audio>
            <p:audio>
              <p:cMediaNode>
                <p:cTn id="42" fill="hold" display="0">
                  <p:stCondLst>
                    <p:cond delay="indefinite"/>
                  </p:stCondLst>
                  <p:endCondLst>
                    <p:cond evt="onNext" delay="0">
                      <p:tgtEl>
                        <p:sldTgt/>
                      </p:tgtEl>
                    </p:cond>
                    <p:cond evt="onPrev" delay="0">
                      <p:tgtEl>
                        <p:sldTgt/>
                      </p:tgtEl>
                    </p:cond>
                    <p:cond evt="onStopAudio" delay="0">
                      <p:tgtEl>
                        <p:sldTgt/>
                      </p:tgtEl>
                    </p:cond>
                  </p:endCondLst>
                </p:cTn>
                <p:tgtEl>
                  <p:spTgt spid="9"/>
                </p:tgtEl>
              </p:cMediaNode>
            </p:audio>
            <p:audio>
              <p:cMediaNode>
                <p:cTn id="43" fill="hold" display="0">
                  <p:stCondLst>
                    <p:cond delay="indefinite"/>
                  </p:stCondLst>
                  <p:endCondLst>
                    <p:cond evt="onNext" delay="0">
                      <p:tgtEl>
                        <p:sldTgt/>
                      </p:tgtEl>
                    </p:cond>
                    <p:cond evt="onPrev" delay="0">
                      <p:tgtEl>
                        <p:sldTgt/>
                      </p:tgtEl>
                    </p:cond>
                    <p:cond evt="onStopAudio" delay="0">
                      <p:tgtEl>
                        <p:sldTgt/>
                      </p:tgtEl>
                    </p:cond>
                  </p:endCondLst>
                </p:cTn>
                <p:tgtEl>
                  <p:spTgt spid="10"/>
                </p:tgtEl>
              </p:cMediaNode>
            </p:audio>
            <p:audio>
              <p:cMediaNode>
                <p:cTn id="44" fill="hold" display="0">
                  <p:stCondLst>
                    <p:cond delay="indefinite"/>
                  </p:stCondLst>
                  <p:endCondLst>
                    <p:cond evt="onNext" delay="0">
                      <p:tgtEl>
                        <p:sldTgt/>
                      </p:tgtEl>
                    </p:cond>
                    <p:cond evt="onPrev" delay="0">
                      <p:tgtEl>
                        <p:sldTgt/>
                      </p:tgtEl>
                    </p:cond>
                    <p:cond evt="onStopAudio" delay="0">
                      <p:tgtEl>
                        <p:sldTgt/>
                      </p:tgtEl>
                    </p:cond>
                  </p:endCondLst>
                </p:cTn>
                <p:tgtEl>
                  <p:spTgt spid="11"/>
                </p:tgtEl>
              </p:cMediaNode>
            </p:audio>
            <p:audio>
              <p:cMediaNode>
                <p:cTn id="45" fill="hold" display="0">
                  <p:stCondLst>
                    <p:cond delay="indefinite"/>
                  </p:stCondLst>
                  <p:endCondLst>
                    <p:cond evt="onNext" delay="0">
                      <p:tgtEl>
                        <p:sldTgt/>
                      </p:tgtEl>
                    </p:cond>
                    <p:cond evt="onPrev" delay="0">
                      <p:tgtEl>
                        <p:sldTgt/>
                      </p:tgtEl>
                    </p:cond>
                    <p:cond evt="onStopAudio" delay="0">
                      <p:tgtEl>
                        <p:sldTgt/>
                      </p:tgtEl>
                    </p:cond>
                  </p:endCondLst>
                </p:cTn>
                <p:tgtEl>
                  <p:spTgt spid="12"/>
                </p:tgtEl>
              </p:cMediaNode>
            </p:audio>
            <p:audio>
              <p:cMediaNode>
                <p:cTn id="46" fill="hold" display="0">
                  <p:stCondLst>
                    <p:cond delay="indefinite"/>
                  </p:stCondLst>
                  <p:endCondLst>
                    <p:cond evt="onNext" delay="0">
                      <p:tgtEl>
                        <p:sldTgt/>
                      </p:tgtEl>
                    </p:cond>
                    <p:cond evt="onPrev" delay="0">
                      <p:tgtEl>
                        <p:sldTgt/>
                      </p:tgtEl>
                    </p:cond>
                    <p:cond evt="onStopAudio" delay="0">
                      <p:tgtEl>
                        <p:sldTgt/>
                      </p:tgtEl>
                    </p:cond>
                  </p:endCondLst>
                </p:cTn>
                <p:tgtEl>
                  <p:spTgt spid="13"/>
                </p:tgtEl>
              </p:cMediaNode>
            </p:audio>
            <p:audio isNarration="1">
              <p:cMediaNode showWhenStopped="0">
                <p:cTn id="47" fill="hold" display="0">
                  <p:stCondLst>
                    <p:cond delay="indefinite"/>
                  </p:stCondLst>
                  <p:endCondLst>
                    <p:cond evt="onPrev" delay="0">
                      <p:tgtEl>
                        <p:sldTgt/>
                      </p:tgtEl>
                    </p:cond>
                    <p:cond evt="onStopAudio" delay="0">
                      <p:tgtEl>
                        <p:sldTgt/>
                      </p:tgtEl>
                    </p:cond>
                  </p:endCondLst>
                </p:cTn>
                <p:tgtEl>
                  <p:spTgt spid="15"/>
                </p:tgtEl>
              </p:cMediaNode>
            </p:audio>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Simple sentences with </a:t>
            </a:r>
            <a:r>
              <a:rPr lang="en-US" dirty="0" err="1" smtClean="0"/>
              <a:t>Ki</a:t>
            </a:r>
            <a:r>
              <a:rPr lang="en-US" dirty="0" smtClean="0"/>
              <a:t>- Bi nouns</a:t>
            </a:r>
            <a:endParaRPr lang="en-US" dirty="0"/>
          </a:p>
        </p:txBody>
      </p:sp>
      <p:sp>
        <p:nvSpPr>
          <p:cNvPr id="3" name="Content Placeholder 2"/>
          <p:cNvSpPr>
            <a:spLocks noGrp="1"/>
          </p:cNvSpPr>
          <p:nvPr>
            <p:ph idx="1"/>
          </p:nvPr>
        </p:nvSpPr>
        <p:spPr>
          <a:xfrm>
            <a:off x="381000" y="1219200"/>
            <a:ext cx="8229600" cy="5287963"/>
          </a:xfrm>
        </p:spPr>
        <p:txBody>
          <a:bodyPr>
            <a:normAutofit/>
          </a:bodyPr>
          <a:lstStyle/>
          <a:p>
            <a:r>
              <a:rPr lang="en-US" dirty="0" err="1" smtClean="0"/>
              <a:t>Ekitabo</a:t>
            </a:r>
            <a:r>
              <a:rPr lang="en-US" dirty="0" smtClean="0"/>
              <a:t> </a:t>
            </a:r>
            <a:r>
              <a:rPr lang="en-US" dirty="0" err="1" smtClean="0">
                <a:solidFill>
                  <a:srgbClr val="FF0000"/>
                </a:solidFill>
              </a:rPr>
              <a:t>ki</a:t>
            </a:r>
            <a:r>
              <a:rPr lang="en-US" dirty="0" err="1" smtClean="0"/>
              <a:t>gudde</a:t>
            </a:r>
            <a:r>
              <a:rPr lang="en-US" dirty="0" smtClean="0"/>
              <a:t>.     The book has fallen.               </a:t>
            </a:r>
          </a:p>
          <a:p>
            <a:r>
              <a:rPr lang="en-US" dirty="0" err="1" smtClean="0"/>
              <a:t>Ebitabo</a:t>
            </a:r>
            <a:r>
              <a:rPr lang="en-US" dirty="0" smtClean="0"/>
              <a:t> </a:t>
            </a:r>
            <a:r>
              <a:rPr lang="en-US" dirty="0" err="1" smtClean="0">
                <a:solidFill>
                  <a:srgbClr val="FF0000"/>
                </a:solidFill>
              </a:rPr>
              <a:t>bi</a:t>
            </a:r>
            <a:r>
              <a:rPr lang="en-US" dirty="0" err="1" smtClean="0"/>
              <a:t>gudde</a:t>
            </a:r>
            <a:r>
              <a:rPr lang="en-US" dirty="0" smtClean="0"/>
              <a:t>.      The books have fallen.</a:t>
            </a:r>
          </a:p>
          <a:p>
            <a:r>
              <a:rPr lang="en-US" dirty="0" err="1" smtClean="0"/>
              <a:t>Ekisaanyi</a:t>
            </a:r>
            <a:r>
              <a:rPr lang="en-US" dirty="0" smtClean="0"/>
              <a:t> </a:t>
            </a:r>
            <a:r>
              <a:rPr lang="en-US" dirty="0" err="1" smtClean="0">
                <a:solidFill>
                  <a:srgbClr val="FF0000"/>
                </a:solidFill>
              </a:rPr>
              <a:t>ki</a:t>
            </a:r>
            <a:r>
              <a:rPr lang="en-US" dirty="0" err="1" smtClean="0"/>
              <a:t>fudde</a:t>
            </a:r>
            <a:r>
              <a:rPr lang="en-US" dirty="0" smtClean="0"/>
              <a:t>.     The caterpillar has died         </a:t>
            </a:r>
          </a:p>
          <a:p>
            <a:r>
              <a:rPr lang="en-US" dirty="0" err="1" smtClean="0"/>
              <a:t>Ebisaanyi</a:t>
            </a:r>
            <a:r>
              <a:rPr lang="en-US" dirty="0" smtClean="0"/>
              <a:t> </a:t>
            </a:r>
            <a:r>
              <a:rPr lang="en-US" dirty="0" err="1" smtClean="0">
                <a:solidFill>
                  <a:srgbClr val="FF0000"/>
                </a:solidFill>
              </a:rPr>
              <a:t>bi</a:t>
            </a:r>
            <a:r>
              <a:rPr lang="en-US" dirty="0" err="1" smtClean="0"/>
              <a:t>fudde</a:t>
            </a:r>
            <a:r>
              <a:rPr lang="en-US" dirty="0" smtClean="0"/>
              <a:t>.    The caterpillars have died.</a:t>
            </a:r>
          </a:p>
          <a:p>
            <a:r>
              <a:rPr lang="en-US" dirty="0" err="1" smtClean="0"/>
              <a:t>Ekibbo</a:t>
            </a:r>
            <a:r>
              <a:rPr lang="en-US" dirty="0" smtClean="0"/>
              <a:t> </a:t>
            </a:r>
            <a:r>
              <a:rPr lang="en-US" dirty="0" err="1" smtClean="0">
                <a:solidFill>
                  <a:srgbClr val="FF0000"/>
                </a:solidFill>
              </a:rPr>
              <a:t>ki</a:t>
            </a:r>
            <a:r>
              <a:rPr lang="en-US" dirty="0" err="1" smtClean="0"/>
              <a:t>wedde</a:t>
            </a:r>
            <a:r>
              <a:rPr lang="en-US" dirty="0" smtClean="0"/>
              <a:t>.      The basket is finished.          </a:t>
            </a:r>
          </a:p>
          <a:p>
            <a:r>
              <a:rPr lang="en-US" dirty="0" err="1" smtClean="0"/>
              <a:t>Ebibbo</a:t>
            </a:r>
            <a:r>
              <a:rPr lang="en-US" dirty="0" smtClean="0"/>
              <a:t> </a:t>
            </a:r>
            <a:r>
              <a:rPr lang="en-US" dirty="0" err="1" smtClean="0">
                <a:solidFill>
                  <a:srgbClr val="FF0000"/>
                </a:solidFill>
              </a:rPr>
              <a:t>bi</a:t>
            </a:r>
            <a:r>
              <a:rPr lang="en-US" dirty="0" err="1" smtClean="0"/>
              <a:t>wedde</a:t>
            </a:r>
            <a:r>
              <a:rPr lang="en-US" dirty="0" smtClean="0"/>
              <a:t>.     The baskets are finished.</a:t>
            </a:r>
          </a:p>
          <a:p>
            <a:r>
              <a:rPr lang="en-US" dirty="0" err="1" smtClean="0"/>
              <a:t>Ekibumba</a:t>
            </a:r>
            <a:r>
              <a:rPr lang="en-US" dirty="0" smtClean="0"/>
              <a:t> </a:t>
            </a:r>
            <a:r>
              <a:rPr lang="en-US" dirty="0" err="1" smtClean="0">
                <a:solidFill>
                  <a:srgbClr val="FF0000"/>
                </a:solidFill>
              </a:rPr>
              <a:t>ki</a:t>
            </a:r>
            <a:r>
              <a:rPr lang="en-US" dirty="0" err="1" smtClean="0"/>
              <a:t>yidde</a:t>
            </a:r>
            <a:r>
              <a:rPr lang="en-US" dirty="0" smtClean="0"/>
              <a:t>.   The liver is cooked</a:t>
            </a:r>
            <a:r>
              <a:rPr lang="en-US" sz="1400" dirty="0" smtClean="0"/>
              <a:t>.</a:t>
            </a:r>
            <a:r>
              <a:rPr lang="en-US" dirty="0" smtClean="0"/>
              <a:t>          </a:t>
            </a:r>
          </a:p>
          <a:p>
            <a:r>
              <a:rPr lang="en-US" dirty="0" err="1" smtClean="0"/>
              <a:t>Ebibumba</a:t>
            </a:r>
            <a:r>
              <a:rPr lang="en-US" dirty="0" smtClean="0"/>
              <a:t> </a:t>
            </a:r>
            <a:r>
              <a:rPr lang="en-US" dirty="0" err="1" smtClean="0">
                <a:solidFill>
                  <a:srgbClr val="FF0000"/>
                </a:solidFill>
              </a:rPr>
              <a:t>bi</a:t>
            </a:r>
            <a:r>
              <a:rPr lang="en-US" dirty="0" err="1" smtClean="0"/>
              <a:t>yidde</a:t>
            </a:r>
            <a:r>
              <a:rPr lang="en-US" dirty="0" smtClean="0"/>
              <a:t>.   The livers are cooked</a:t>
            </a:r>
            <a:r>
              <a:rPr lang="en-US" sz="1400" dirty="0" smtClean="0"/>
              <a:t>.</a:t>
            </a:r>
            <a:endParaRPr lang="en-US" dirty="0"/>
          </a:p>
        </p:txBody>
      </p:sp>
      <p:pic>
        <p:nvPicPr>
          <p:cNvPr id="4" name="Recorded Sound">
            <a:hlinkClick r:id="" action="ppaction://media"/>
          </p:cNvPr>
          <p:cNvPicPr>
            <a:picLocks noRot="1" noChangeAspect="1"/>
          </p:cNvPicPr>
          <p:nvPr>
            <a:wavAudioFile r:embed="rId1" name="Recorded Sound"/>
          </p:nvPr>
        </p:nvPicPr>
        <p:blipFill>
          <a:blip r:embed="rId11"/>
          <a:stretch>
            <a:fillRect/>
          </a:stretch>
        </p:blipFill>
        <p:spPr>
          <a:xfrm>
            <a:off x="3581400" y="1447800"/>
            <a:ext cx="304800" cy="304800"/>
          </a:xfrm>
          <a:prstGeom prst="rect">
            <a:avLst/>
          </a:prstGeom>
        </p:spPr>
      </p:pic>
      <p:pic>
        <p:nvPicPr>
          <p:cNvPr id="5" name="Recorded Sound">
            <a:hlinkClick r:id="" action="ppaction://media"/>
          </p:cNvPr>
          <p:cNvPicPr>
            <a:picLocks noRot="1" noChangeAspect="1"/>
          </p:cNvPicPr>
          <p:nvPr>
            <a:wavAudioFile r:embed="rId2" name="Recorded Sound"/>
          </p:nvPr>
        </p:nvPicPr>
        <p:blipFill>
          <a:blip r:embed="rId11"/>
          <a:stretch>
            <a:fillRect/>
          </a:stretch>
        </p:blipFill>
        <p:spPr>
          <a:xfrm>
            <a:off x="3657600" y="2057400"/>
            <a:ext cx="304800" cy="304800"/>
          </a:xfrm>
          <a:prstGeom prst="rect">
            <a:avLst/>
          </a:prstGeom>
        </p:spPr>
      </p:pic>
      <p:pic>
        <p:nvPicPr>
          <p:cNvPr id="6" name="Recorded Sound">
            <a:hlinkClick r:id="" action="ppaction://media"/>
          </p:cNvPr>
          <p:cNvPicPr>
            <a:picLocks noRot="1" noChangeAspect="1"/>
          </p:cNvPicPr>
          <p:nvPr>
            <a:wavAudioFile r:embed="rId3" name="Recorded Sound"/>
          </p:nvPr>
        </p:nvPicPr>
        <p:blipFill>
          <a:blip r:embed="rId11"/>
          <a:stretch>
            <a:fillRect/>
          </a:stretch>
        </p:blipFill>
        <p:spPr>
          <a:xfrm>
            <a:off x="3733800" y="2590800"/>
            <a:ext cx="304800" cy="304800"/>
          </a:xfrm>
          <a:prstGeom prst="rect">
            <a:avLst/>
          </a:prstGeom>
        </p:spPr>
      </p:pic>
      <p:pic>
        <p:nvPicPr>
          <p:cNvPr id="7" name="Recorded Sound">
            <a:hlinkClick r:id="" action="ppaction://media"/>
          </p:cNvPr>
          <p:cNvPicPr>
            <a:picLocks noRot="1" noChangeAspect="1"/>
          </p:cNvPicPr>
          <p:nvPr>
            <a:wavAudioFile r:embed="rId4" name="Recorded Sound"/>
          </p:nvPr>
        </p:nvPicPr>
        <p:blipFill>
          <a:blip r:embed="rId11"/>
          <a:stretch>
            <a:fillRect/>
          </a:stretch>
        </p:blipFill>
        <p:spPr>
          <a:xfrm>
            <a:off x="3810000" y="3200400"/>
            <a:ext cx="304800" cy="304800"/>
          </a:xfrm>
          <a:prstGeom prst="rect">
            <a:avLst/>
          </a:prstGeom>
        </p:spPr>
      </p:pic>
      <p:pic>
        <p:nvPicPr>
          <p:cNvPr id="8" name="Recorded Sound">
            <a:hlinkClick r:id="" action="ppaction://media"/>
          </p:cNvPr>
          <p:cNvPicPr>
            <a:picLocks noRot="1" noChangeAspect="1"/>
          </p:cNvPicPr>
          <p:nvPr>
            <a:wavAudioFile r:embed="rId5" name="Recorded Sound"/>
          </p:nvPr>
        </p:nvPicPr>
        <p:blipFill>
          <a:blip r:embed="rId11"/>
          <a:stretch>
            <a:fillRect/>
          </a:stretch>
        </p:blipFill>
        <p:spPr>
          <a:xfrm>
            <a:off x="3505200" y="3810000"/>
            <a:ext cx="304800" cy="304800"/>
          </a:xfrm>
          <a:prstGeom prst="rect">
            <a:avLst/>
          </a:prstGeom>
        </p:spPr>
      </p:pic>
      <p:pic>
        <p:nvPicPr>
          <p:cNvPr id="9" name="Recorded Sound">
            <a:hlinkClick r:id="" action="ppaction://media"/>
          </p:cNvPr>
          <p:cNvPicPr>
            <a:picLocks noRot="1" noChangeAspect="1"/>
          </p:cNvPicPr>
          <p:nvPr>
            <a:wavAudioFile r:embed="rId6" name="Recorded Sound"/>
          </p:nvPr>
        </p:nvPicPr>
        <p:blipFill>
          <a:blip r:embed="rId11"/>
          <a:stretch>
            <a:fillRect/>
          </a:stretch>
        </p:blipFill>
        <p:spPr>
          <a:xfrm>
            <a:off x="3657600" y="4419600"/>
            <a:ext cx="304800" cy="304800"/>
          </a:xfrm>
          <a:prstGeom prst="rect">
            <a:avLst/>
          </a:prstGeom>
        </p:spPr>
      </p:pic>
      <p:pic>
        <p:nvPicPr>
          <p:cNvPr id="10" name="Recorded Sound">
            <a:hlinkClick r:id="" action="ppaction://media"/>
          </p:cNvPr>
          <p:cNvPicPr>
            <a:picLocks noRot="1" noChangeAspect="1"/>
          </p:cNvPicPr>
          <p:nvPr>
            <a:wavAudioFile r:embed="rId7" name="Recorded Sound"/>
          </p:nvPr>
        </p:nvPicPr>
        <p:blipFill>
          <a:blip r:embed="rId11"/>
          <a:stretch>
            <a:fillRect/>
          </a:stretch>
        </p:blipFill>
        <p:spPr>
          <a:xfrm>
            <a:off x="3810000" y="4953000"/>
            <a:ext cx="304800" cy="304800"/>
          </a:xfrm>
          <a:prstGeom prst="rect">
            <a:avLst/>
          </a:prstGeom>
        </p:spPr>
      </p:pic>
      <p:pic>
        <p:nvPicPr>
          <p:cNvPr id="11" name="Recorded Sound">
            <a:hlinkClick r:id="" action="ppaction://media"/>
          </p:cNvPr>
          <p:cNvPicPr>
            <a:picLocks noRot="1" noChangeAspect="1"/>
          </p:cNvPicPr>
          <p:nvPr>
            <a:wavAudioFile r:embed="rId8" name="Recorded Sound"/>
          </p:nvPr>
        </p:nvPicPr>
        <p:blipFill>
          <a:blip r:embed="rId12"/>
          <a:stretch>
            <a:fillRect/>
          </a:stretch>
        </p:blipFill>
        <p:spPr>
          <a:xfrm>
            <a:off x="3886200" y="5562600"/>
            <a:ext cx="304800" cy="304800"/>
          </a:xfrm>
          <a:prstGeom prst="rect">
            <a:avLst/>
          </a:prstGeom>
        </p:spPr>
      </p:pic>
      <p:pic>
        <p:nvPicPr>
          <p:cNvPr id="13" name="~PP845.WAV">
            <a:hlinkClick r:id="" action="ppaction://media"/>
          </p:cNvPr>
          <p:cNvPicPr>
            <a:picLocks noRot="1" noChangeAspect="1"/>
          </p:cNvPicPr>
          <p:nvPr>
            <a:wavAudioFile r:embed="rId9" name="~PP845.WAV"/>
          </p:nvPr>
        </p:nvPicPr>
        <p:blipFill>
          <a:blip r:embed="rId12"/>
          <a:stretch>
            <a:fillRect/>
          </a:stretch>
        </p:blipFill>
        <p:spPr>
          <a:xfrm>
            <a:off x="8696325" y="6410325"/>
            <a:ext cx="304800" cy="304800"/>
          </a:xfrm>
          <a:prstGeom prst="rect">
            <a:avLst/>
          </a:prstGeom>
        </p:spPr>
      </p:pic>
    </p:spTree>
  </p:cSld>
  <p:clrMapOvr>
    <a:masterClrMapping/>
  </p:clrMapOvr>
  <p:transition advClick="0" advTm="2000">
    <p:wipe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13"/>
                                        </p:tgtEl>
                                      </p:cBhvr>
                                    </p:cmd>
                                  </p:childTnLst>
                                </p:cTn>
                              </p:par>
                            </p:childTnLst>
                          </p:cTn>
                        </p:par>
                        <p:par>
                          <p:cTn id="7" fill="hold">
                            <p:stCondLst>
                              <p:cond delay="0"/>
                            </p:stCondLst>
                            <p:childTnLst>
                              <p:par>
                                <p:cTn id="8" presetID="1" presetClass="mediacall" presetSubtype="0" fill="hold" nodeType="afterEffect">
                                  <p:stCondLst>
                                    <p:cond delay="0"/>
                                  </p:stCondLst>
                                  <p:childTnLst>
                                    <p:cmd type="call" cmd="playFrom(0.0)">
                                      <p:cBhvr>
                                        <p:cTn id="9" dur="12031" fill="hold"/>
                                        <p:tgtEl>
                                          <p:spTgt spid="4"/>
                                        </p:tgtEl>
                                      </p:cBhvr>
                                    </p:cmd>
                                  </p:childTnLst>
                                </p:cTn>
                              </p:par>
                            </p:childTnLst>
                          </p:cTn>
                        </p:par>
                        <p:par>
                          <p:cTn id="10" fill="hold">
                            <p:stCondLst>
                              <p:cond delay="12031"/>
                            </p:stCondLst>
                            <p:childTnLst>
                              <p:par>
                                <p:cTn id="11" presetID="1" presetClass="mediacall" presetSubtype="0" fill="hold" nodeType="afterEffect">
                                  <p:stCondLst>
                                    <p:cond delay="0"/>
                                  </p:stCondLst>
                                  <p:childTnLst>
                                    <p:cmd type="call" cmd="playFrom(0.0)">
                                      <p:cBhvr>
                                        <p:cTn id="12" dur="12471" fill="hold"/>
                                        <p:tgtEl>
                                          <p:spTgt spid="5"/>
                                        </p:tgtEl>
                                      </p:cBhvr>
                                    </p:cmd>
                                  </p:childTnLst>
                                </p:cTn>
                              </p:par>
                            </p:childTnLst>
                          </p:cTn>
                        </p:par>
                        <p:par>
                          <p:cTn id="13" fill="hold">
                            <p:stCondLst>
                              <p:cond delay="24502"/>
                            </p:stCondLst>
                            <p:childTnLst>
                              <p:par>
                                <p:cTn id="14" presetID="1" presetClass="mediacall" presetSubtype="0" fill="hold" nodeType="afterEffect">
                                  <p:stCondLst>
                                    <p:cond delay="0"/>
                                  </p:stCondLst>
                                  <p:childTnLst>
                                    <p:cmd type="call" cmd="playFrom(0.0)">
                                      <p:cBhvr>
                                        <p:cTn id="15" dur="12691" fill="hold"/>
                                        <p:tgtEl>
                                          <p:spTgt spid="6"/>
                                        </p:tgtEl>
                                      </p:cBhvr>
                                    </p:cmd>
                                  </p:childTnLst>
                                </p:cTn>
                              </p:par>
                            </p:childTnLst>
                          </p:cTn>
                        </p:par>
                        <p:par>
                          <p:cTn id="16" fill="hold">
                            <p:stCondLst>
                              <p:cond delay="37193"/>
                            </p:stCondLst>
                            <p:childTnLst>
                              <p:par>
                                <p:cTn id="17" presetID="1" presetClass="mediacall" presetSubtype="0" fill="hold" nodeType="afterEffect">
                                  <p:stCondLst>
                                    <p:cond delay="0"/>
                                  </p:stCondLst>
                                  <p:childTnLst>
                                    <p:cmd type="call" cmd="playFrom(0.0)">
                                      <p:cBhvr>
                                        <p:cTn id="18" dur="13080" fill="hold"/>
                                        <p:tgtEl>
                                          <p:spTgt spid="7"/>
                                        </p:tgtEl>
                                      </p:cBhvr>
                                    </p:cmd>
                                  </p:childTnLst>
                                </p:cTn>
                              </p:par>
                            </p:childTnLst>
                          </p:cTn>
                        </p:par>
                        <p:par>
                          <p:cTn id="19" fill="hold">
                            <p:stCondLst>
                              <p:cond delay="50273"/>
                            </p:stCondLst>
                            <p:childTnLst>
                              <p:par>
                                <p:cTn id="20" presetID="1" presetClass="mediacall" presetSubtype="0" fill="hold" nodeType="afterEffect">
                                  <p:stCondLst>
                                    <p:cond delay="0"/>
                                  </p:stCondLst>
                                  <p:childTnLst>
                                    <p:cmd type="call" cmd="playFrom(0.0)">
                                      <p:cBhvr>
                                        <p:cTn id="21" dur="11430" fill="hold"/>
                                        <p:tgtEl>
                                          <p:spTgt spid="8"/>
                                        </p:tgtEl>
                                      </p:cBhvr>
                                    </p:cmd>
                                  </p:childTnLst>
                                </p:cTn>
                              </p:par>
                            </p:childTnLst>
                          </p:cTn>
                        </p:par>
                        <p:par>
                          <p:cTn id="22" fill="hold">
                            <p:stCondLst>
                              <p:cond delay="61703"/>
                            </p:stCondLst>
                            <p:childTnLst>
                              <p:par>
                                <p:cTn id="23" presetID="1" presetClass="mediacall" presetSubtype="0" fill="hold" nodeType="afterEffect">
                                  <p:stCondLst>
                                    <p:cond delay="0"/>
                                  </p:stCondLst>
                                  <p:childTnLst>
                                    <p:cmd type="call" cmd="playFrom(0.0)">
                                      <p:cBhvr>
                                        <p:cTn id="24" dur="8391" fill="hold"/>
                                        <p:tgtEl>
                                          <p:spTgt spid="9"/>
                                        </p:tgtEl>
                                      </p:cBhvr>
                                    </p:cmd>
                                  </p:childTnLst>
                                </p:cTn>
                              </p:par>
                            </p:childTnLst>
                          </p:cTn>
                        </p:par>
                        <p:par>
                          <p:cTn id="25" fill="hold">
                            <p:stCondLst>
                              <p:cond delay="70094"/>
                            </p:stCondLst>
                            <p:childTnLst>
                              <p:par>
                                <p:cTn id="26" presetID="1" presetClass="mediacall" presetSubtype="0" fill="hold" nodeType="afterEffect">
                                  <p:stCondLst>
                                    <p:cond delay="0"/>
                                  </p:stCondLst>
                                  <p:childTnLst>
                                    <p:cmd type="call" cmd="playFrom(0.0)">
                                      <p:cBhvr>
                                        <p:cTn id="27" dur="10680" fill="hold"/>
                                        <p:tgtEl>
                                          <p:spTgt spid="10"/>
                                        </p:tgtEl>
                                      </p:cBhvr>
                                    </p:cmd>
                                  </p:childTnLst>
                                </p:cTn>
                              </p:par>
                            </p:childTnLst>
                          </p:cTn>
                        </p:par>
                        <p:par>
                          <p:cTn id="28" fill="hold">
                            <p:stCondLst>
                              <p:cond delay="80774"/>
                            </p:stCondLst>
                            <p:childTnLst>
                              <p:par>
                                <p:cTn id="29" presetID="1" presetClass="mediacall" presetSubtype="0" fill="hold" nodeType="afterEffect">
                                  <p:stCondLst>
                                    <p:cond delay="0"/>
                                  </p:stCondLst>
                                  <p:childTnLst>
                                    <p:cmd type="call" cmd="playFrom(0.0)">
                                      <p:cBhvr>
                                        <p:cTn id="30" dur="8120" fill="hold"/>
                                        <p:tgtEl>
                                          <p:spTgt spid="11"/>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p:cTn id="31" fill="hold" display="0">
                  <p:stCondLst>
                    <p:cond delay="indefinite"/>
                  </p:stCondLst>
                  <p:endCondLst>
                    <p:cond evt="onNext" delay="0">
                      <p:tgtEl>
                        <p:sldTgt/>
                      </p:tgtEl>
                    </p:cond>
                    <p:cond evt="onPrev" delay="0">
                      <p:tgtEl>
                        <p:sldTgt/>
                      </p:tgtEl>
                    </p:cond>
                    <p:cond evt="onStopAudio" delay="0">
                      <p:tgtEl>
                        <p:sldTgt/>
                      </p:tgtEl>
                    </p:cond>
                  </p:endCondLst>
                </p:cTn>
                <p:tgtEl>
                  <p:spTgt spid="4"/>
                </p:tgtEl>
              </p:cMediaNode>
            </p:audio>
            <p:audio>
              <p:cMediaNode>
                <p:cTn id="32" fill="hold" display="0">
                  <p:stCondLst>
                    <p:cond delay="indefinite"/>
                  </p:stCondLst>
                  <p:endCondLst>
                    <p:cond evt="onNext" delay="0">
                      <p:tgtEl>
                        <p:sldTgt/>
                      </p:tgtEl>
                    </p:cond>
                    <p:cond evt="onPrev" delay="0">
                      <p:tgtEl>
                        <p:sldTgt/>
                      </p:tgtEl>
                    </p:cond>
                    <p:cond evt="onStopAudio" delay="0">
                      <p:tgtEl>
                        <p:sldTgt/>
                      </p:tgtEl>
                    </p:cond>
                  </p:endCondLst>
                </p:cTn>
                <p:tgtEl>
                  <p:spTgt spid="5"/>
                </p:tgtEl>
              </p:cMediaNode>
            </p:audio>
            <p:audio>
              <p:cMediaNode>
                <p:cTn id="33" fill="hold" display="0">
                  <p:stCondLst>
                    <p:cond delay="indefinite"/>
                  </p:stCondLst>
                  <p:endCondLst>
                    <p:cond evt="onNext" delay="0">
                      <p:tgtEl>
                        <p:sldTgt/>
                      </p:tgtEl>
                    </p:cond>
                    <p:cond evt="onPrev" delay="0">
                      <p:tgtEl>
                        <p:sldTgt/>
                      </p:tgtEl>
                    </p:cond>
                    <p:cond evt="onStopAudio" delay="0">
                      <p:tgtEl>
                        <p:sldTgt/>
                      </p:tgtEl>
                    </p:cond>
                  </p:endCondLst>
                </p:cTn>
                <p:tgtEl>
                  <p:spTgt spid="6"/>
                </p:tgtEl>
              </p:cMediaNode>
            </p:audio>
            <p:audio>
              <p:cMediaNode>
                <p:cTn id="34" fill="hold" display="0">
                  <p:stCondLst>
                    <p:cond delay="indefinite"/>
                  </p:stCondLst>
                  <p:endCondLst>
                    <p:cond evt="onNext" delay="0">
                      <p:tgtEl>
                        <p:sldTgt/>
                      </p:tgtEl>
                    </p:cond>
                    <p:cond evt="onPrev" delay="0">
                      <p:tgtEl>
                        <p:sldTgt/>
                      </p:tgtEl>
                    </p:cond>
                    <p:cond evt="onStopAudio" delay="0">
                      <p:tgtEl>
                        <p:sldTgt/>
                      </p:tgtEl>
                    </p:cond>
                  </p:endCondLst>
                </p:cTn>
                <p:tgtEl>
                  <p:spTgt spid="7"/>
                </p:tgtEl>
              </p:cMediaNode>
            </p:audio>
            <p:audio>
              <p:cMediaNode>
                <p:cTn id="35" fill="hold" display="0">
                  <p:stCondLst>
                    <p:cond delay="indefinite"/>
                  </p:stCondLst>
                  <p:endCondLst>
                    <p:cond evt="onNext" delay="0">
                      <p:tgtEl>
                        <p:sldTgt/>
                      </p:tgtEl>
                    </p:cond>
                    <p:cond evt="onPrev" delay="0">
                      <p:tgtEl>
                        <p:sldTgt/>
                      </p:tgtEl>
                    </p:cond>
                    <p:cond evt="onStopAudio" delay="0">
                      <p:tgtEl>
                        <p:sldTgt/>
                      </p:tgtEl>
                    </p:cond>
                  </p:endCondLst>
                </p:cTn>
                <p:tgtEl>
                  <p:spTgt spid="8"/>
                </p:tgtEl>
              </p:cMediaNode>
            </p:audio>
            <p:audio>
              <p:cMediaNode>
                <p:cTn id="36" fill="hold" display="0">
                  <p:stCondLst>
                    <p:cond delay="indefinite"/>
                  </p:stCondLst>
                  <p:endCondLst>
                    <p:cond evt="onNext" delay="0">
                      <p:tgtEl>
                        <p:sldTgt/>
                      </p:tgtEl>
                    </p:cond>
                    <p:cond evt="onPrev" delay="0">
                      <p:tgtEl>
                        <p:sldTgt/>
                      </p:tgtEl>
                    </p:cond>
                    <p:cond evt="onStopAudio" delay="0">
                      <p:tgtEl>
                        <p:sldTgt/>
                      </p:tgtEl>
                    </p:cond>
                  </p:endCondLst>
                </p:cTn>
                <p:tgtEl>
                  <p:spTgt spid="9"/>
                </p:tgtEl>
              </p:cMediaNode>
            </p:audio>
            <p:audio>
              <p:cMediaNode>
                <p:cTn id="37" fill="hold" display="0">
                  <p:stCondLst>
                    <p:cond delay="indefinite"/>
                  </p:stCondLst>
                  <p:endCondLst>
                    <p:cond evt="onNext" delay="0">
                      <p:tgtEl>
                        <p:sldTgt/>
                      </p:tgtEl>
                    </p:cond>
                    <p:cond evt="onPrev" delay="0">
                      <p:tgtEl>
                        <p:sldTgt/>
                      </p:tgtEl>
                    </p:cond>
                    <p:cond evt="onStopAudio" delay="0">
                      <p:tgtEl>
                        <p:sldTgt/>
                      </p:tgtEl>
                    </p:cond>
                  </p:endCondLst>
                </p:cTn>
                <p:tgtEl>
                  <p:spTgt spid="10"/>
                </p:tgtEl>
              </p:cMediaNode>
            </p:audio>
            <p:audio>
              <p:cMediaNode>
                <p:cTn id="38" fill="hold" display="0">
                  <p:stCondLst>
                    <p:cond delay="indefinite"/>
                  </p:stCondLst>
                  <p:endCondLst>
                    <p:cond evt="onNext" delay="0">
                      <p:tgtEl>
                        <p:sldTgt/>
                      </p:tgtEl>
                    </p:cond>
                    <p:cond evt="onPrev" delay="0">
                      <p:tgtEl>
                        <p:sldTgt/>
                      </p:tgtEl>
                    </p:cond>
                    <p:cond evt="onStopAudio" delay="0">
                      <p:tgtEl>
                        <p:sldTgt/>
                      </p:tgtEl>
                    </p:cond>
                  </p:endCondLst>
                </p:cTn>
                <p:tgtEl>
                  <p:spTgt spid="11"/>
                </p:tgtEl>
              </p:cMediaNode>
            </p:audio>
            <p:audio isNarration="1">
              <p:cMediaNode showWhenStopped="0">
                <p:cTn id="39" fill="hold" display="0">
                  <p:stCondLst>
                    <p:cond delay="indefinite"/>
                  </p:stCondLst>
                  <p:endCondLst>
                    <p:cond evt="onPrev" delay="0">
                      <p:tgtEl>
                        <p:sldTgt/>
                      </p:tgtEl>
                    </p:cond>
                    <p:cond evt="onStopAudio" delay="0">
                      <p:tgtEl>
                        <p:sldTgt/>
                      </p:tgtEl>
                    </p:cond>
                  </p:endCondLst>
                </p:cTn>
                <p:tgtEl>
                  <p:spTgt spid="13"/>
                </p:tgtEl>
              </p:cMediaNode>
            </p:audio>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357</TotalTime>
  <Words>382</Words>
  <Application>Microsoft Office PowerPoint</Application>
  <PresentationFormat>On-screen Show (4:3)</PresentationFormat>
  <Paragraphs>50</Paragraphs>
  <Slides>6</Slides>
  <Notes>0</Notes>
  <HiddenSlides>0</HiddenSlides>
  <MMClips>44</MMClips>
  <ScaleCrop>false</ScaleCrop>
  <HeadingPairs>
    <vt:vector size="4" baseType="variant">
      <vt:variant>
        <vt:lpstr>Theme</vt:lpstr>
      </vt:variant>
      <vt:variant>
        <vt:i4>1</vt:i4>
      </vt:variant>
      <vt:variant>
        <vt:lpstr>Slide Titles</vt:lpstr>
      </vt:variant>
      <vt:variant>
        <vt:i4>6</vt:i4>
      </vt:variant>
    </vt:vector>
  </HeadingPairs>
  <TitlesOfParts>
    <vt:vector size="7" baseType="lpstr">
      <vt:lpstr>Office Theme</vt:lpstr>
      <vt:lpstr>Simple sentences and noun classes cont’d</vt:lpstr>
      <vt:lpstr>Slide 2</vt:lpstr>
      <vt:lpstr>Slide 3</vt:lpstr>
      <vt:lpstr>Simple sentences with Li- Ma nouns</vt:lpstr>
      <vt:lpstr>Ki- Bi nouns</vt:lpstr>
      <vt:lpstr>Simple sentences with Ki- Bi nouns</vt:lpstr>
    </vt:vector>
  </TitlesOfParts>
  <Company>Deftones</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Simple sentences and noun classes cont’d</dc:title>
  <dc:creator>User</dc:creator>
  <cp:lastModifiedBy>User</cp:lastModifiedBy>
  <cp:revision>52</cp:revision>
  <dcterms:created xsi:type="dcterms:W3CDTF">2020-08-31T09:30:16Z</dcterms:created>
  <dcterms:modified xsi:type="dcterms:W3CDTF">2020-09-04T12:17:02Z</dcterms:modified>
</cp:coreProperties>
</file>