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441" autoAdjust="0"/>
  </p:normalViewPr>
  <p:slideViewPr>
    <p:cSldViewPr>
      <p:cViewPr>
        <p:scale>
          <a:sx n="33" d="100"/>
          <a:sy n="33" d="100"/>
        </p:scale>
        <p:origin x="-2250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5D0A-9CEC-4E80-86C6-33E2A9E7C9BA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1900-BC44-424A-9037-FF4E5882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audio" Target="../media/audio18.wav"/><Relationship Id="rId26" Type="http://schemas.openxmlformats.org/officeDocument/2006/relationships/audio" Target="../media/audio26.wav"/><Relationship Id="rId39" Type="http://schemas.openxmlformats.org/officeDocument/2006/relationships/image" Target="../media/image3.png"/><Relationship Id="rId3" Type="http://schemas.openxmlformats.org/officeDocument/2006/relationships/audio" Target="../media/audio3.wav"/><Relationship Id="rId21" Type="http://schemas.openxmlformats.org/officeDocument/2006/relationships/audio" Target="../media/audio21.wav"/><Relationship Id="rId34" Type="http://schemas.openxmlformats.org/officeDocument/2006/relationships/audio" Target="../media/audio34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audio" Target="../media/audio25.wav"/><Relationship Id="rId33" Type="http://schemas.openxmlformats.org/officeDocument/2006/relationships/audio" Target="../media/audio33.wav"/><Relationship Id="rId38" Type="http://schemas.openxmlformats.org/officeDocument/2006/relationships/image" Target="../media/image2.png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0" Type="http://schemas.openxmlformats.org/officeDocument/2006/relationships/audio" Target="../media/audio20.wav"/><Relationship Id="rId29" Type="http://schemas.openxmlformats.org/officeDocument/2006/relationships/audio" Target="../media/audio29.wav"/><Relationship Id="rId41" Type="http://schemas.openxmlformats.org/officeDocument/2006/relationships/image" Target="../media/image5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audio" Target="../media/audio24.wav"/><Relationship Id="rId32" Type="http://schemas.openxmlformats.org/officeDocument/2006/relationships/audio" Target="../media/audio32.wav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23" Type="http://schemas.openxmlformats.org/officeDocument/2006/relationships/audio" Target="../media/audio23.wav"/><Relationship Id="rId28" Type="http://schemas.openxmlformats.org/officeDocument/2006/relationships/audio" Target="../media/audio28.wav"/><Relationship Id="rId36" Type="http://schemas.openxmlformats.org/officeDocument/2006/relationships/slideLayout" Target="../slideLayouts/slideLayout2.xml"/><Relationship Id="rId10" Type="http://schemas.openxmlformats.org/officeDocument/2006/relationships/audio" Target="../media/audio10.wav"/><Relationship Id="rId19" Type="http://schemas.openxmlformats.org/officeDocument/2006/relationships/audio" Target="../media/audio19.wav"/><Relationship Id="rId31" Type="http://schemas.openxmlformats.org/officeDocument/2006/relationships/audio" Target="../media/audio31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audio" Target="../media/audio22.wav"/><Relationship Id="rId27" Type="http://schemas.openxmlformats.org/officeDocument/2006/relationships/audio" Target="../media/audio27.wav"/><Relationship Id="rId30" Type="http://schemas.openxmlformats.org/officeDocument/2006/relationships/audio" Target="../media/audio30.wav"/><Relationship Id="rId35" Type="http://schemas.openxmlformats.org/officeDocument/2006/relationships/audio" Target="../media/audio3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3.wav"/><Relationship Id="rId13" Type="http://schemas.openxmlformats.org/officeDocument/2006/relationships/audio" Target="../media/audio48.wav"/><Relationship Id="rId18" Type="http://schemas.openxmlformats.org/officeDocument/2006/relationships/audio" Target="../media/audio53.wav"/><Relationship Id="rId26" Type="http://schemas.openxmlformats.org/officeDocument/2006/relationships/slideLayout" Target="../slideLayouts/slideLayout2.xml"/><Relationship Id="rId3" Type="http://schemas.openxmlformats.org/officeDocument/2006/relationships/audio" Target="../media/audio38.wav"/><Relationship Id="rId21" Type="http://schemas.openxmlformats.org/officeDocument/2006/relationships/audio" Target="../media/audio56.wav"/><Relationship Id="rId7" Type="http://schemas.openxmlformats.org/officeDocument/2006/relationships/audio" Target="../media/audio42.wav"/><Relationship Id="rId12" Type="http://schemas.openxmlformats.org/officeDocument/2006/relationships/audio" Target="../media/audio47.wav"/><Relationship Id="rId17" Type="http://schemas.openxmlformats.org/officeDocument/2006/relationships/audio" Target="../media/audio52.wav"/><Relationship Id="rId25" Type="http://schemas.openxmlformats.org/officeDocument/2006/relationships/audio" Target="../media/audio60.wav"/><Relationship Id="rId2" Type="http://schemas.openxmlformats.org/officeDocument/2006/relationships/audio" Target="../media/audio37.wav"/><Relationship Id="rId16" Type="http://schemas.openxmlformats.org/officeDocument/2006/relationships/audio" Target="../media/audio51.wav"/><Relationship Id="rId20" Type="http://schemas.openxmlformats.org/officeDocument/2006/relationships/audio" Target="../media/audio55.wav"/><Relationship Id="rId29" Type="http://schemas.openxmlformats.org/officeDocument/2006/relationships/image" Target="../media/image6.png"/><Relationship Id="rId1" Type="http://schemas.openxmlformats.org/officeDocument/2006/relationships/audio" Target="../media/audio36.wav"/><Relationship Id="rId6" Type="http://schemas.openxmlformats.org/officeDocument/2006/relationships/audio" Target="../media/audio41.wav"/><Relationship Id="rId11" Type="http://schemas.openxmlformats.org/officeDocument/2006/relationships/audio" Target="../media/audio46.wav"/><Relationship Id="rId24" Type="http://schemas.openxmlformats.org/officeDocument/2006/relationships/audio" Target="../media/audio59.wav"/><Relationship Id="rId5" Type="http://schemas.openxmlformats.org/officeDocument/2006/relationships/audio" Target="../media/audio40.wav"/><Relationship Id="rId15" Type="http://schemas.openxmlformats.org/officeDocument/2006/relationships/audio" Target="../media/audio50.wav"/><Relationship Id="rId23" Type="http://schemas.openxmlformats.org/officeDocument/2006/relationships/audio" Target="../media/audio58.wav"/><Relationship Id="rId28" Type="http://schemas.openxmlformats.org/officeDocument/2006/relationships/image" Target="../media/image5.png"/><Relationship Id="rId10" Type="http://schemas.openxmlformats.org/officeDocument/2006/relationships/audio" Target="../media/audio45.wav"/><Relationship Id="rId19" Type="http://schemas.openxmlformats.org/officeDocument/2006/relationships/audio" Target="../media/audio54.wav"/><Relationship Id="rId4" Type="http://schemas.openxmlformats.org/officeDocument/2006/relationships/audio" Target="../media/audio39.wav"/><Relationship Id="rId9" Type="http://schemas.openxmlformats.org/officeDocument/2006/relationships/audio" Target="../media/audio44.wav"/><Relationship Id="rId14" Type="http://schemas.openxmlformats.org/officeDocument/2006/relationships/audio" Target="../media/audio49.wav"/><Relationship Id="rId22" Type="http://schemas.openxmlformats.org/officeDocument/2006/relationships/audio" Target="../media/audio57.wav"/><Relationship Id="rId27" Type="http://schemas.openxmlformats.org/officeDocument/2006/relationships/image" Target="../media/image1.png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Nasal- consonant -vowel  syllables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4419600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err="1" smtClean="0"/>
              <a:t>Luganda</a:t>
            </a:r>
            <a:r>
              <a:rPr lang="en-US" sz="16000" dirty="0" smtClean="0"/>
              <a:t> has nasals; M, N </a:t>
            </a:r>
            <a:r>
              <a:rPr lang="en-US" sz="16000" dirty="0" smtClean="0">
                <a:latin typeface="Symbol" pitchFamily="18" charset="2"/>
              </a:rPr>
              <a:t>h. </a:t>
            </a:r>
            <a:r>
              <a:rPr lang="en-US" sz="16000" dirty="0" smtClean="0"/>
              <a:t>Nasals are sometimes combined with consonants and vowels to make  syllables.</a:t>
            </a:r>
          </a:p>
          <a:p>
            <a:r>
              <a:rPr lang="en-US" sz="16000" dirty="0" smtClean="0"/>
              <a:t>Nasal ‘M ‘is only combined with bilabial  consonant b and p. Nasal N is combined with consonants </a:t>
            </a:r>
            <a:r>
              <a:rPr lang="en-US" sz="16000" dirty="0" err="1" smtClean="0"/>
              <a:t>k,t,d,g.s.j,v</a:t>
            </a:r>
            <a:r>
              <a:rPr lang="en-US" sz="16000" dirty="0" smtClean="0"/>
              <a:t>, f, z.</a:t>
            </a:r>
          </a:p>
          <a:p>
            <a:r>
              <a:rPr lang="en-US" sz="16000" dirty="0" smtClean="0"/>
              <a:t>Nasal </a:t>
            </a:r>
            <a:r>
              <a:rPr lang="en-US" sz="16000" dirty="0" smtClean="0">
                <a:latin typeface="Symbol" pitchFamily="18" charset="2"/>
              </a:rPr>
              <a:t>h </a:t>
            </a:r>
            <a:r>
              <a:rPr lang="en-US" sz="16000" dirty="0" smtClean="0"/>
              <a:t>is</a:t>
            </a:r>
            <a:r>
              <a:rPr lang="en-US" sz="16000" dirty="0" smtClean="0">
                <a:latin typeface="Symbol" pitchFamily="18" charset="2"/>
              </a:rPr>
              <a:t> </a:t>
            </a:r>
            <a:r>
              <a:rPr lang="en-US" sz="16000" dirty="0" smtClean="0"/>
              <a:t>never combined with any other consonant.</a:t>
            </a:r>
          </a:p>
          <a:p>
            <a:r>
              <a:rPr lang="en-US" dirty="0" smtClean="0">
                <a:latin typeface="Symbol" pitchFamily="18" charset="2"/>
              </a:rPr>
              <a:t> 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combine a nasal with another consonant and vowel you get a syllable. Letters l, r, h are never combined with any nasal.</a:t>
            </a:r>
          </a:p>
          <a:p>
            <a:r>
              <a:rPr lang="en-US" dirty="0" err="1" smtClean="0"/>
              <a:t>Mpa</a:t>
            </a:r>
            <a:r>
              <a:rPr lang="en-US" dirty="0" smtClean="0"/>
              <a:t>      </a:t>
            </a:r>
            <a:r>
              <a:rPr lang="en-US" dirty="0" err="1" smtClean="0"/>
              <a:t>Mpe</a:t>
            </a:r>
            <a:r>
              <a:rPr lang="en-US" dirty="0" smtClean="0"/>
              <a:t>     </a:t>
            </a:r>
            <a:r>
              <a:rPr lang="en-US" dirty="0" err="1" smtClean="0"/>
              <a:t>Mpi</a:t>
            </a:r>
            <a:r>
              <a:rPr lang="en-US" dirty="0" smtClean="0"/>
              <a:t>       </a:t>
            </a:r>
            <a:r>
              <a:rPr lang="en-US" dirty="0" err="1" smtClean="0"/>
              <a:t>Mpo</a:t>
            </a:r>
            <a:r>
              <a:rPr lang="en-US" dirty="0" smtClean="0"/>
              <a:t>     </a:t>
            </a:r>
            <a:r>
              <a:rPr lang="en-US" dirty="0" err="1" smtClean="0"/>
              <a:t>Mpu</a:t>
            </a:r>
            <a:endParaRPr lang="en-US" dirty="0" smtClean="0"/>
          </a:p>
          <a:p>
            <a:r>
              <a:rPr lang="en-US" dirty="0" err="1" smtClean="0"/>
              <a:t>Mba</a:t>
            </a:r>
            <a:r>
              <a:rPr lang="en-US" dirty="0" smtClean="0"/>
              <a:t>      </a:t>
            </a:r>
            <a:r>
              <a:rPr lang="en-US" dirty="0" err="1" smtClean="0"/>
              <a:t>Mbe</a:t>
            </a:r>
            <a:r>
              <a:rPr lang="en-US" dirty="0" smtClean="0"/>
              <a:t>     </a:t>
            </a:r>
            <a:r>
              <a:rPr lang="en-US" dirty="0" err="1" smtClean="0"/>
              <a:t>Mbi</a:t>
            </a:r>
            <a:r>
              <a:rPr lang="en-US" dirty="0" smtClean="0"/>
              <a:t>       </a:t>
            </a:r>
            <a:r>
              <a:rPr lang="en-US" dirty="0" err="1" smtClean="0"/>
              <a:t>Mbo</a:t>
            </a:r>
            <a:r>
              <a:rPr lang="en-US" dirty="0" smtClean="0"/>
              <a:t>    </a:t>
            </a:r>
            <a:r>
              <a:rPr lang="en-US" dirty="0" err="1" smtClean="0"/>
              <a:t>Mbu</a:t>
            </a:r>
            <a:endParaRPr lang="en-US" dirty="0" smtClean="0"/>
          </a:p>
          <a:p>
            <a:r>
              <a:rPr lang="en-US" dirty="0" err="1" smtClean="0"/>
              <a:t>Nsa</a:t>
            </a:r>
            <a:r>
              <a:rPr lang="en-US" dirty="0" smtClean="0"/>
              <a:t>       </a:t>
            </a:r>
            <a:r>
              <a:rPr lang="en-US" dirty="0" err="1" smtClean="0"/>
              <a:t>Nse</a:t>
            </a:r>
            <a:r>
              <a:rPr lang="en-US" dirty="0" smtClean="0"/>
              <a:t>       </a:t>
            </a:r>
            <a:r>
              <a:rPr lang="en-US" dirty="0" err="1" smtClean="0"/>
              <a:t>Nsi</a:t>
            </a:r>
            <a:r>
              <a:rPr lang="en-US" dirty="0" smtClean="0"/>
              <a:t>        </a:t>
            </a:r>
            <a:r>
              <a:rPr lang="en-US" dirty="0" err="1" smtClean="0"/>
              <a:t>nso</a:t>
            </a:r>
            <a:r>
              <a:rPr lang="en-US" dirty="0" smtClean="0"/>
              <a:t>        </a:t>
            </a:r>
            <a:r>
              <a:rPr lang="en-US" dirty="0" err="1" smtClean="0"/>
              <a:t>nsu</a:t>
            </a:r>
            <a:endParaRPr lang="en-US" dirty="0" smtClean="0"/>
          </a:p>
          <a:p>
            <a:r>
              <a:rPr lang="en-US" dirty="0" err="1" smtClean="0"/>
              <a:t>Nka</a:t>
            </a:r>
            <a:r>
              <a:rPr lang="en-US" dirty="0" smtClean="0"/>
              <a:t>       </a:t>
            </a:r>
            <a:r>
              <a:rPr lang="en-US" dirty="0" err="1" smtClean="0"/>
              <a:t>Nke</a:t>
            </a:r>
            <a:r>
              <a:rPr lang="en-US" dirty="0" smtClean="0"/>
              <a:t>       </a:t>
            </a:r>
            <a:r>
              <a:rPr lang="en-US" dirty="0" err="1" smtClean="0"/>
              <a:t>nki</a:t>
            </a:r>
            <a:r>
              <a:rPr lang="en-US" dirty="0" smtClean="0"/>
              <a:t>        </a:t>
            </a:r>
            <a:r>
              <a:rPr lang="en-US" dirty="0" err="1" smtClean="0"/>
              <a:t>Nko</a:t>
            </a:r>
            <a:r>
              <a:rPr lang="en-US" dirty="0" smtClean="0"/>
              <a:t>       </a:t>
            </a:r>
            <a:r>
              <a:rPr lang="en-US" dirty="0" err="1" smtClean="0"/>
              <a:t>Nku</a:t>
            </a:r>
            <a:endParaRPr lang="en-US" dirty="0" smtClean="0"/>
          </a:p>
          <a:p>
            <a:r>
              <a:rPr lang="en-US" dirty="0" err="1" smtClean="0"/>
              <a:t>Nta</a:t>
            </a:r>
            <a:r>
              <a:rPr lang="en-US" dirty="0" smtClean="0"/>
              <a:t>       </a:t>
            </a:r>
            <a:r>
              <a:rPr lang="en-US" dirty="0" err="1" smtClean="0"/>
              <a:t>Nte</a:t>
            </a:r>
            <a:r>
              <a:rPr lang="en-US" dirty="0" smtClean="0"/>
              <a:t>        </a:t>
            </a:r>
            <a:r>
              <a:rPr lang="en-US" dirty="0" err="1" smtClean="0"/>
              <a:t>Nti</a:t>
            </a:r>
            <a:r>
              <a:rPr lang="en-US" dirty="0" smtClean="0"/>
              <a:t>        </a:t>
            </a:r>
            <a:r>
              <a:rPr lang="en-US" dirty="0" err="1" smtClean="0"/>
              <a:t>Nto</a:t>
            </a:r>
            <a:r>
              <a:rPr lang="en-US" dirty="0" smtClean="0"/>
              <a:t>       </a:t>
            </a:r>
            <a:r>
              <a:rPr lang="en-US" dirty="0" err="1" smtClean="0"/>
              <a:t>Ntu</a:t>
            </a:r>
            <a:endParaRPr lang="en-US" dirty="0" smtClean="0"/>
          </a:p>
          <a:p>
            <a:r>
              <a:rPr lang="en-US" dirty="0" err="1" smtClean="0"/>
              <a:t>Nga</a:t>
            </a:r>
            <a:r>
              <a:rPr lang="en-US" dirty="0" smtClean="0"/>
              <a:t>       </a:t>
            </a:r>
            <a:r>
              <a:rPr lang="en-US" dirty="0" err="1" smtClean="0"/>
              <a:t>Nge</a:t>
            </a:r>
            <a:r>
              <a:rPr lang="en-US" dirty="0" smtClean="0"/>
              <a:t>      </a:t>
            </a:r>
            <a:r>
              <a:rPr lang="en-US" dirty="0" err="1" smtClean="0"/>
              <a:t>Ngi</a:t>
            </a:r>
            <a:r>
              <a:rPr lang="en-US" dirty="0" smtClean="0"/>
              <a:t>         </a:t>
            </a:r>
            <a:r>
              <a:rPr lang="en-US" dirty="0" err="1" smtClean="0"/>
              <a:t>ngo</a:t>
            </a:r>
            <a:r>
              <a:rPr lang="en-US" dirty="0" smtClean="0"/>
              <a:t>       </a:t>
            </a:r>
            <a:r>
              <a:rPr lang="en-US" dirty="0" err="1" smtClean="0"/>
              <a:t>ngu</a:t>
            </a:r>
            <a:endParaRPr lang="en-US" dirty="0" smtClean="0"/>
          </a:p>
          <a:p>
            <a:r>
              <a:rPr lang="en-US" dirty="0" err="1" smtClean="0"/>
              <a:t>Nca</a:t>
            </a:r>
            <a:r>
              <a:rPr lang="en-US" dirty="0" smtClean="0"/>
              <a:t>        </a:t>
            </a:r>
            <a:r>
              <a:rPr lang="en-US" dirty="0" err="1" smtClean="0"/>
              <a:t>Nce</a:t>
            </a:r>
            <a:r>
              <a:rPr lang="en-US" dirty="0" smtClean="0"/>
              <a:t>     </a:t>
            </a:r>
            <a:r>
              <a:rPr lang="en-US" dirty="0" err="1" smtClean="0"/>
              <a:t>nci</a:t>
            </a:r>
            <a:r>
              <a:rPr lang="en-US" dirty="0" smtClean="0"/>
              <a:t>         </a:t>
            </a:r>
            <a:r>
              <a:rPr lang="en-US" dirty="0" err="1" smtClean="0"/>
              <a:t>nco</a:t>
            </a:r>
            <a:r>
              <a:rPr lang="en-US" dirty="0" smtClean="0"/>
              <a:t>        </a:t>
            </a:r>
            <a:r>
              <a:rPr lang="en-US" dirty="0" err="1" smtClean="0"/>
              <a:t>ncu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7"/>
          <a:stretch>
            <a:fillRect/>
          </a:stretch>
        </p:blipFill>
        <p:spPr>
          <a:xfrm>
            <a:off x="1676400" y="25146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38"/>
          <a:stretch>
            <a:fillRect/>
          </a:stretch>
        </p:blipFill>
        <p:spPr>
          <a:xfrm>
            <a:off x="3048000" y="24384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39"/>
          <a:stretch>
            <a:fillRect/>
          </a:stretch>
        </p:blipFill>
        <p:spPr>
          <a:xfrm>
            <a:off x="4114800" y="24384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40"/>
          <a:stretch>
            <a:fillRect/>
          </a:stretch>
        </p:blipFill>
        <p:spPr>
          <a:xfrm>
            <a:off x="5257800" y="2667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37"/>
          <a:stretch>
            <a:fillRect/>
          </a:stretch>
        </p:blipFill>
        <p:spPr>
          <a:xfrm>
            <a:off x="6781800" y="24384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37"/>
          <a:stretch>
            <a:fillRect/>
          </a:stretch>
        </p:blipFill>
        <p:spPr>
          <a:xfrm>
            <a:off x="1676400" y="29718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37"/>
          <a:stretch>
            <a:fillRect/>
          </a:stretch>
        </p:blipFill>
        <p:spPr>
          <a:xfrm>
            <a:off x="3048000" y="2971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37"/>
          <a:stretch>
            <a:fillRect/>
          </a:stretch>
        </p:blipFill>
        <p:spPr>
          <a:xfrm>
            <a:off x="4191000" y="29718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37"/>
          <a:stretch>
            <a:fillRect/>
          </a:stretch>
        </p:blipFill>
        <p:spPr>
          <a:xfrm>
            <a:off x="5562600" y="29718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37"/>
          <a:stretch>
            <a:fillRect/>
          </a:stretch>
        </p:blipFill>
        <p:spPr>
          <a:xfrm>
            <a:off x="6705600" y="29718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41"/>
          <a:stretch>
            <a:fillRect/>
          </a:stretch>
        </p:blipFill>
        <p:spPr>
          <a:xfrm>
            <a:off x="1600200" y="35052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37"/>
          <a:stretch>
            <a:fillRect/>
          </a:stretch>
        </p:blipFill>
        <p:spPr>
          <a:xfrm>
            <a:off x="2819400" y="35052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37"/>
          <a:stretch>
            <a:fillRect/>
          </a:stretch>
        </p:blipFill>
        <p:spPr>
          <a:xfrm>
            <a:off x="3962400" y="35052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37"/>
          <a:stretch>
            <a:fillRect/>
          </a:stretch>
        </p:blipFill>
        <p:spPr>
          <a:xfrm>
            <a:off x="5334000" y="35052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37"/>
          <a:stretch>
            <a:fillRect/>
          </a:stretch>
        </p:blipFill>
        <p:spPr>
          <a:xfrm>
            <a:off x="6705600" y="35814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37"/>
          <a:stretch>
            <a:fillRect/>
          </a:stretch>
        </p:blipFill>
        <p:spPr>
          <a:xfrm>
            <a:off x="1600200" y="4038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7" name="Recorded Sound"/>
          </p:nvPr>
        </p:nvPicPr>
        <p:blipFill>
          <a:blip r:embed="rId37"/>
          <a:stretch>
            <a:fillRect/>
          </a:stretch>
        </p:blipFill>
        <p:spPr>
          <a:xfrm>
            <a:off x="2819400" y="40386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8" name="Recorded Sound"/>
          </p:nvPr>
        </p:nvPicPr>
        <p:blipFill>
          <a:blip r:embed="rId37"/>
          <a:stretch>
            <a:fillRect/>
          </a:stretch>
        </p:blipFill>
        <p:spPr>
          <a:xfrm>
            <a:off x="5410200" y="40386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9" name="Recorded Sound"/>
          </p:nvPr>
        </p:nvPicPr>
        <p:blipFill>
          <a:blip r:embed="rId37"/>
          <a:stretch>
            <a:fillRect/>
          </a:stretch>
        </p:blipFill>
        <p:spPr>
          <a:xfrm>
            <a:off x="6705600" y="41148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0" name="Recorded Sound"/>
          </p:nvPr>
        </p:nvPicPr>
        <p:blipFill>
          <a:blip r:embed="rId37"/>
          <a:stretch>
            <a:fillRect/>
          </a:stretch>
        </p:blipFill>
        <p:spPr>
          <a:xfrm>
            <a:off x="1524000" y="45720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21" name="Recorded Sound"/>
          </p:nvPr>
        </p:nvPicPr>
        <p:blipFill>
          <a:blip r:embed="rId37"/>
          <a:stretch>
            <a:fillRect/>
          </a:stretch>
        </p:blipFill>
        <p:spPr>
          <a:xfrm>
            <a:off x="2743200" y="45720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22" name="Recorded Sound"/>
          </p:nvPr>
        </p:nvPicPr>
        <p:blipFill>
          <a:blip r:embed="rId37"/>
          <a:stretch>
            <a:fillRect/>
          </a:stretch>
        </p:blipFill>
        <p:spPr>
          <a:xfrm>
            <a:off x="4038600" y="45720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23" name="Recorded Sound"/>
          </p:nvPr>
        </p:nvPicPr>
        <p:blipFill>
          <a:blip r:embed="rId37"/>
          <a:stretch>
            <a:fillRect/>
          </a:stretch>
        </p:blipFill>
        <p:spPr>
          <a:xfrm>
            <a:off x="5410200" y="45720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24" name="Recorded Sound"/>
          </p:nvPr>
        </p:nvPicPr>
        <p:blipFill>
          <a:blip r:embed="rId37"/>
          <a:stretch>
            <a:fillRect/>
          </a:stretch>
        </p:blipFill>
        <p:spPr>
          <a:xfrm>
            <a:off x="6629400" y="45720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25" name="Recorded Sound"/>
          </p:nvPr>
        </p:nvPicPr>
        <p:blipFill>
          <a:blip r:embed="rId37"/>
          <a:stretch>
            <a:fillRect/>
          </a:stretch>
        </p:blipFill>
        <p:spPr>
          <a:xfrm>
            <a:off x="1600200" y="51054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26" name="Recorded Sound"/>
          </p:nvPr>
        </p:nvPicPr>
        <p:blipFill>
          <a:blip r:embed="rId37"/>
          <a:stretch>
            <a:fillRect/>
          </a:stretch>
        </p:blipFill>
        <p:spPr>
          <a:xfrm>
            <a:off x="2895600" y="51816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27" name="Recorded Sound"/>
          </p:nvPr>
        </p:nvPicPr>
        <p:blipFill>
          <a:blip r:embed="rId37"/>
          <a:stretch>
            <a:fillRect/>
          </a:stretch>
        </p:blipFill>
        <p:spPr>
          <a:xfrm>
            <a:off x="5486400" y="51816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28" name="Recorded Sound"/>
          </p:nvPr>
        </p:nvPicPr>
        <p:blipFill>
          <a:blip r:embed="rId37"/>
          <a:stretch>
            <a:fillRect/>
          </a:stretch>
        </p:blipFill>
        <p:spPr>
          <a:xfrm>
            <a:off x="6705600" y="5181600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29" name="Recorded Sound"/>
          </p:nvPr>
        </p:nvPicPr>
        <p:blipFill>
          <a:blip r:embed="rId37"/>
          <a:stretch>
            <a:fillRect/>
          </a:stretch>
        </p:blipFill>
        <p:spPr>
          <a:xfrm>
            <a:off x="1600200" y="5638800"/>
            <a:ext cx="304800" cy="3048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Rot="1" noChangeAspect="1"/>
          </p:cNvPicPr>
          <p:nvPr>
            <a:wavAudioFile r:embed="rId30" name="Recorded Sound"/>
          </p:nvPr>
        </p:nvPicPr>
        <p:blipFill>
          <a:blip r:embed="rId37"/>
          <a:stretch>
            <a:fillRect/>
          </a:stretch>
        </p:blipFill>
        <p:spPr>
          <a:xfrm>
            <a:off x="2971800" y="5638800"/>
            <a:ext cx="304800" cy="3048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Rot="1" noChangeAspect="1"/>
          </p:cNvPicPr>
          <p:nvPr>
            <a:wavAudioFile r:embed="rId31" name="Recorded Sound"/>
          </p:nvPr>
        </p:nvPicPr>
        <p:blipFill>
          <a:blip r:embed="rId37"/>
          <a:stretch>
            <a:fillRect/>
          </a:stretch>
        </p:blipFill>
        <p:spPr>
          <a:xfrm>
            <a:off x="4038600" y="5715000"/>
            <a:ext cx="304800" cy="3048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Rot="1" noChangeAspect="1"/>
          </p:cNvPicPr>
          <p:nvPr>
            <a:wavAudioFile r:embed="rId32" name="Recorded Sound"/>
          </p:nvPr>
        </p:nvPicPr>
        <p:blipFill>
          <a:blip r:embed="rId37"/>
          <a:stretch>
            <a:fillRect/>
          </a:stretch>
        </p:blipFill>
        <p:spPr>
          <a:xfrm>
            <a:off x="5334000" y="5715000"/>
            <a:ext cx="304800" cy="3048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Rot="1" noChangeAspect="1"/>
          </p:cNvPicPr>
          <p:nvPr>
            <a:wavAudioFile r:embed="rId33" name="Recorded Sound"/>
          </p:nvPr>
        </p:nvPicPr>
        <p:blipFill>
          <a:blip r:embed="rId37"/>
          <a:stretch>
            <a:fillRect/>
          </a:stretch>
        </p:blipFill>
        <p:spPr>
          <a:xfrm>
            <a:off x="6629400" y="5715000"/>
            <a:ext cx="304800" cy="3048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Rot="1" noChangeAspect="1"/>
          </p:cNvPicPr>
          <p:nvPr>
            <a:wavAudioFile r:embed="rId34" name="Recorded Sound"/>
          </p:nvPr>
        </p:nvPicPr>
        <p:blipFill>
          <a:blip r:embed="rId37"/>
          <a:stretch>
            <a:fillRect/>
          </a:stretch>
        </p:blipFill>
        <p:spPr>
          <a:xfrm>
            <a:off x="4114800" y="5181600"/>
            <a:ext cx="304800" cy="3048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Rot="1" noChangeAspect="1"/>
          </p:cNvPicPr>
          <p:nvPr>
            <a:wavAudioFile r:embed="rId35" name="Recorded Sound"/>
          </p:nvPr>
        </p:nvPicPr>
        <p:blipFill>
          <a:blip r:embed="rId37"/>
          <a:stretch>
            <a:fillRect/>
          </a:stretch>
        </p:blipFill>
        <p:spPr>
          <a:xfrm>
            <a:off x="40386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8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6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7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4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2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2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4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4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2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61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15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79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7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53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9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3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97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52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505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0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456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38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754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515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42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489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Nasal- consonant- vowel syllables cont’d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Nva</a:t>
            </a:r>
            <a:r>
              <a:rPr lang="en-US" dirty="0" smtClean="0"/>
              <a:t>     </a:t>
            </a:r>
            <a:r>
              <a:rPr lang="en-US" dirty="0" err="1" smtClean="0"/>
              <a:t>nve</a:t>
            </a:r>
            <a:r>
              <a:rPr lang="en-US" dirty="0" smtClean="0"/>
              <a:t>      </a:t>
            </a:r>
            <a:r>
              <a:rPr lang="en-US" dirty="0" err="1" smtClean="0"/>
              <a:t>nvi</a:t>
            </a:r>
            <a:r>
              <a:rPr lang="en-US" dirty="0" smtClean="0"/>
              <a:t>        </a:t>
            </a:r>
            <a:r>
              <a:rPr lang="en-US" dirty="0" err="1" smtClean="0"/>
              <a:t>nvo</a:t>
            </a:r>
            <a:r>
              <a:rPr lang="en-US" dirty="0" smtClean="0"/>
              <a:t>       </a:t>
            </a:r>
            <a:r>
              <a:rPr lang="en-US" dirty="0" err="1" smtClean="0"/>
              <a:t>nvu</a:t>
            </a:r>
            <a:endParaRPr lang="en-US" dirty="0" smtClean="0"/>
          </a:p>
          <a:p>
            <a:r>
              <a:rPr lang="en-US" dirty="0" err="1" smtClean="0"/>
              <a:t>Nfa</a:t>
            </a:r>
            <a:r>
              <a:rPr lang="en-US" dirty="0" smtClean="0"/>
              <a:t>      </a:t>
            </a:r>
            <a:r>
              <a:rPr lang="en-US" dirty="0" err="1" smtClean="0"/>
              <a:t>nfe</a:t>
            </a:r>
            <a:r>
              <a:rPr lang="en-US" dirty="0" smtClean="0"/>
              <a:t>       </a:t>
            </a:r>
            <a:r>
              <a:rPr lang="en-US" dirty="0" err="1" smtClean="0"/>
              <a:t>nfi</a:t>
            </a:r>
            <a:r>
              <a:rPr lang="en-US" dirty="0" smtClean="0"/>
              <a:t>        </a:t>
            </a:r>
            <a:r>
              <a:rPr lang="en-US" dirty="0" err="1" smtClean="0"/>
              <a:t>nfo</a:t>
            </a:r>
            <a:r>
              <a:rPr lang="en-US" dirty="0" smtClean="0"/>
              <a:t>       </a:t>
            </a:r>
            <a:r>
              <a:rPr lang="en-US" dirty="0" err="1" smtClean="0"/>
              <a:t>nfu</a:t>
            </a:r>
            <a:endParaRPr lang="en-US" dirty="0" smtClean="0"/>
          </a:p>
          <a:p>
            <a:r>
              <a:rPr lang="en-US" dirty="0" err="1" smtClean="0"/>
              <a:t>Nda</a:t>
            </a:r>
            <a:r>
              <a:rPr lang="en-US" dirty="0" smtClean="0"/>
              <a:t>     </a:t>
            </a:r>
            <a:r>
              <a:rPr lang="en-US" dirty="0" err="1" smtClean="0"/>
              <a:t>nde</a:t>
            </a:r>
            <a:r>
              <a:rPr lang="en-US" dirty="0" smtClean="0"/>
              <a:t>     </a:t>
            </a:r>
            <a:r>
              <a:rPr lang="en-US" dirty="0" err="1" smtClean="0"/>
              <a:t>ndi</a:t>
            </a:r>
            <a:r>
              <a:rPr lang="en-US" dirty="0" smtClean="0"/>
              <a:t>        </a:t>
            </a:r>
            <a:r>
              <a:rPr lang="en-US" dirty="0" err="1" smtClean="0"/>
              <a:t>ndo</a:t>
            </a:r>
            <a:r>
              <a:rPr lang="en-US" dirty="0" smtClean="0"/>
              <a:t>      </a:t>
            </a:r>
            <a:r>
              <a:rPr lang="en-US" dirty="0" err="1" smtClean="0"/>
              <a:t>ndu</a:t>
            </a:r>
            <a:endParaRPr lang="en-US" dirty="0" smtClean="0"/>
          </a:p>
          <a:p>
            <a:r>
              <a:rPr lang="en-US" dirty="0" err="1" smtClean="0"/>
              <a:t>Nza</a:t>
            </a:r>
            <a:r>
              <a:rPr lang="en-US" dirty="0" smtClean="0"/>
              <a:t>       </a:t>
            </a:r>
            <a:r>
              <a:rPr lang="en-US" dirty="0" err="1" smtClean="0"/>
              <a:t>nze</a:t>
            </a:r>
            <a:r>
              <a:rPr lang="en-US" dirty="0" smtClean="0"/>
              <a:t>      </a:t>
            </a:r>
            <a:r>
              <a:rPr lang="en-US" dirty="0" err="1" smtClean="0"/>
              <a:t>nzi</a:t>
            </a:r>
            <a:r>
              <a:rPr lang="en-US" dirty="0" smtClean="0"/>
              <a:t>       </a:t>
            </a:r>
            <a:r>
              <a:rPr lang="en-US" dirty="0" err="1" smtClean="0"/>
              <a:t>nzo</a:t>
            </a:r>
            <a:r>
              <a:rPr lang="en-US" dirty="0" smtClean="0"/>
              <a:t>       </a:t>
            </a:r>
            <a:r>
              <a:rPr lang="en-US" dirty="0" err="1" smtClean="0"/>
              <a:t>nzu</a:t>
            </a:r>
            <a:endParaRPr lang="en-US" dirty="0" smtClean="0"/>
          </a:p>
          <a:p>
            <a:r>
              <a:rPr lang="en-US" dirty="0" err="1" smtClean="0"/>
              <a:t>Nja</a:t>
            </a:r>
            <a:r>
              <a:rPr lang="en-US" dirty="0" smtClean="0"/>
              <a:t>        </a:t>
            </a:r>
            <a:r>
              <a:rPr lang="en-US" dirty="0" err="1" smtClean="0"/>
              <a:t>nje</a:t>
            </a:r>
            <a:r>
              <a:rPr lang="en-US" dirty="0" smtClean="0"/>
              <a:t>      </a:t>
            </a:r>
            <a:r>
              <a:rPr lang="en-US" dirty="0" err="1" smtClean="0"/>
              <a:t>nji</a:t>
            </a:r>
            <a:r>
              <a:rPr lang="en-US" dirty="0" smtClean="0"/>
              <a:t>       </a:t>
            </a:r>
            <a:r>
              <a:rPr lang="en-US" dirty="0" err="1" smtClean="0"/>
              <a:t>njo</a:t>
            </a:r>
            <a:r>
              <a:rPr lang="en-US" dirty="0" smtClean="0"/>
              <a:t>        </a:t>
            </a:r>
            <a:r>
              <a:rPr lang="en-US" dirty="0" err="1" smtClean="0"/>
              <a:t>nju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              © Margaret </a:t>
            </a:r>
            <a:r>
              <a:rPr lang="en-US" sz="2000" dirty="0" err="1" smtClean="0"/>
              <a:t>Nankinga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7"/>
          <a:stretch>
            <a:fillRect/>
          </a:stretch>
        </p:blipFill>
        <p:spPr>
          <a:xfrm>
            <a:off x="1600200" y="18288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7"/>
          <a:stretch>
            <a:fillRect/>
          </a:stretch>
        </p:blipFill>
        <p:spPr>
          <a:xfrm>
            <a:off x="2667000" y="1828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7"/>
          <a:stretch>
            <a:fillRect/>
          </a:stretch>
        </p:blipFill>
        <p:spPr>
          <a:xfrm>
            <a:off x="3733800" y="18288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7"/>
          <a:stretch>
            <a:fillRect/>
          </a:stretch>
        </p:blipFill>
        <p:spPr>
          <a:xfrm>
            <a:off x="5105400" y="1828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7"/>
          <a:stretch>
            <a:fillRect/>
          </a:stretch>
        </p:blipFill>
        <p:spPr>
          <a:xfrm>
            <a:off x="6324600" y="18288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7"/>
          <a:stretch>
            <a:fillRect/>
          </a:stretch>
        </p:blipFill>
        <p:spPr>
          <a:xfrm>
            <a:off x="1524000" y="24384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7"/>
          <a:stretch>
            <a:fillRect/>
          </a:stretch>
        </p:blipFill>
        <p:spPr>
          <a:xfrm>
            <a:off x="2667000" y="24384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7"/>
          <a:stretch>
            <a:fillRect/>
          </a:stretch>
        </p:blipFill>
        <p:spPr>
          <a:xfrm>
            <a:off x="3657600" y="2362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7"/>
          <a:stretch>
            <a:fillRect/>
          </a:stretch>
        </p:blipFill>
        <p:spPr>
          <a:xfrm>
            <a:off x="5029200" y="24384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8"/>
          <a:stretch>
            <a:fillRect/>
          </a:stretch>
        </p:blipFill>
        <p:spPr>
          <a:xfrm>
            <a:off x="6248400" y="23622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28"/>
          <a:stretch>
            <a:fillRect/>
          </a:stretch>
        </p:blipFill>
        <p:spPr>
          <a:xfrm>
            <a:off x="1600200" y="29718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28"/>
          <a:stretch>
            <a:fillRect/>
          </a:stretch>
        </p:blipFill>
        <p:spPr>
          <a:xfrm>
            <a:off x="2819400" y="29718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28"/>
          <a:stretch>
            <a:fillRect/>
          </a:stretch>
        </p:blipFill>
        <p:spPr>
          <a:xfrm>
            <a:off x="3733800" y="29718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28"/>
          <a:stretch>
            <a:fillRect/>
          </a:stretch>
        </p:blipFill>
        <p:spPr>
          <a:xfrm>
            <a:off x="5105400" y="2971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28"/>
          <a:stretch>
            <a:fillRect/>
          </a:stretch>
        </p:blipFill>
        <p:spPr>
          <a:xfrm>
            <a:off x="6248400" y="29718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29"/>
          <a:stretch>
            <a:fillRect/>
          </a:stretch>
        </p:blipFill>
        <p:spPr>
          <a:xfrm>
            <a:off x="1600200" y="35814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7" name="Recorded Sound"/>
          </p:nvPr>
        </p:nvPicPr>
        <p:blipFill>
          <a:blip r:embed="rId28"/>
          <a:stretch>
            <a:fillRect/>
          </a:stretch>
        </p:blipFill>
        <p:spPr>
          <a:xfrm>
            <a:off x="2819400" y="35814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8" name="Recorded Sound"/>
          </p:nvPr>
        </p:nvPicPr>
        <p:blipFill>
          <a:blip r:embed="rId28"/>
          <a:stretch>
            <a:fillRect/>
          </a:stretch>
        </p:blipFill>
        <p:spPr>
          <a:xfrm>
            <a:off x="3962400" y="35052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9" name="Recorded Sound"/>
          </p:nvPr>
        </p:nvPicPr>
        <p:blipFill>
          <a:blip r:embed="rId28"/>
          <a:stretch>
            <a:fillRect/>
          </a:stretch>
        </p:blipFill>
        <p:spPr>
          <a:xfrm>
            <a:off x="5105400" y="35814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20" name="Recorded Sound"/>
          </p:nvPr>
        </p:nvPicPr>
        <p:blipFill>
          <a:blip r:embed="rId30"/>
          <a:stretch>
            <a:fillRect/>
          </a:stretch>
        </p:blipFill>
        <p:spPr>
          <a:xfrm>
            <a:off x="6248400" y="35052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1" name="Recorded Sound"/>
          </p:nvPr>
        </p:nvPicPr>
        <p:blipFill>
          <a:blip r:embed="rId27"/>
          <a:stretch>
            <a:fillRect/>
          </a:stretch>
        </p:blipFill>
        <p:spPr>
          <a:xfrm>
            <a:off x="1600200" y="41910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22" name="Recorded Sound"/>
          </p:nvPr>
        </p:nvPicPr>
        <p:blipFill>
          <a:blip r:embed="rId27"/>
          <a:stretch>
            <a:fillRect/>
          </a:stretch>
        </p:blipFill>
        <p:spPr>
          <a:xfrm>
            <a:off x="2743200" y="41910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3" name="Recorded Sound"/>
          </p:nvPr>
        </p:nvPicPr>
        <p:blipFill>
          <a:blip r:embed="rId27"/>
          <a:stretch>
            <a:fillRect/>
          </a:stretch>
        </p:blipFill>
        <p:spPr>
          <a:xfrm>
            <a:off x="3733800" y="41910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24" name="Recorded Sound"/>
          </p:nvPr>
        </p:nvPicPr>
        <p:blipFill>
          <a:blip r:embed="rId27"/>
          <a:stretch>
            <a:fillRect/>
          </a:stretch>
        </p:blipFill>
        <p:spPr>
          <a:xfrm>
            <a:off x="4953000" y="41910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25" name="Recorded Sound"/>
          </p:nvPr>
        </p:nvPicPr>
        <p:blipFill>
          <a:blip r:embed="rId27"/>
          <a:stretch>
            <a:fillRect/>
          </a:stretch>
        </p:blipFill>
        <p:spPr>
          <a:xfrm>
            <a:off x="61722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3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5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8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0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9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7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9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6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65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2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69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3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4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161</Words>
  <Application>Microsoft Office PowerPoint</Application>
  <PresentationFormat>On-screen Show (4:3)</PresentationFormat>
  <Paragraphs>21</Paragraphs>
  <Slides>3</Slides>
  <Notes>0</Notes>
  <HiddenSlides>0</HiddenSlides>
  <MMClips>60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Nasal- consonant -vowel  syllables</vt:lpstr>
      <vt:lpstr>Slide 2</vt:lpstr>
      <vt:lpstr>Nasal- consonant- vowel syllables cont’d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Nasal- consonant -vowel  syllables</dc:title>
  <dc:creator>User</dc:creator>
  <cp:lastModifiedBy>User</cp:lastModifiedBy>
  <cp:revision>20</cp:revision>
  <dcterms:created xsi:type="dcterms:W3CDTF">2019-09-22T12:24:45Z</dcterms:created>
  <dcterms:modified xsi:type="dcterms:W3CDTF">2019-09-29T12:56:12Z</dcterms:modified>
</cp:coreProperties>
</file>