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5338-D1F9-4674-BEEA-A36062B4565B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C060-4135-44AE-8007-819DDF977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10" Type="http://schemas.openxmlformats.org/officeDocument/2006/relationships/audio" Target="../media/audio10.wav"/><Relationship Id="rId19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13" Type="http://schemas.openxmlformats.org/officeDocument/2006/relationships/audio" Target="../media/audio29.wav"/><Relationship Id="rId18" Type="http://schemas.openxmlformats.org/officeDocument/2006/relationships/audio" Target="../media/audio34.wav"/><Relationship Id="rId26" Type="http://schemas.openxmlformats.org/officeDocument/2006/relationships/image" Target="../media/image3.png"/><Relationship Id="rId3" Type="http://schemas.openxmlformats.org/officeDocument/2006/relationships/audio" Target="../media/audio19.wav"/><Relationship Id="rId21" Type="http://schemas.openxmlformats.org/officeDocument/2006/relationships/audio" Target="../media/audio37.wav"/><Relationship Id="rId7" Type="http://schemas.openxmlformats.org/officeDocument/2006/relationships/audio" Target="../media/audio23.wav"/><Relationship Id="rId12" Type="http://schemas.openxmlformats.org/officeDocument/2006/relationships/audio" Target="../media/audio28.wav"/><Relationship Id="rId17" Type="http://schemas.openxmlformats.org/officeDocument/2006/relationships/audio" Target="../media/audio33.wav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16" Type="http://schemas.openxmlformats.org/officeDocument/2006/relationships/audio" Target="../media/audio32.wav"/><Relationship Id="rId20" Type="http://schemas.openxmlformats.org/officeDocument/2006/relationships/audio" Target="../media/audio36.wav"/><Relationship Id="rId29" Type="http://schemas.openxmlformats.org/officeDocument/2006/relationships/image" Target="../media/image5.png"/><Relationship Id="rId1" Type="http://schemas.openxmlformats.org/officeDocument/2006/relationships/audio" Target="../media/audio17.wav"/><Relationship Id="rId6" Type="http://schemas.openxmlformats.org/officeDocument/2006/relationships/audio" Target="../media/audio22.wav"/><Relationship Id="rId11" Type="http://schemas.openxmlformats.org/officeDocument/2006/relationships/audio" Target="../media/audio27.wav"/><Relationship Id="rId24" Type="http://schemas.openxmlformats.org/officeDocument/2006/relationships/audio" Target="../media/audio40.wav"/><Relationship Id="rId5" Type="http://schemas.openxmlformats.org/officeDocument/2006/relationships/audio" Target="../media/audio21.wav"/><Relationship Id="rId15" Type="http://schemas.openxmlformats.org/officeDocument/2006/relationships/audio" Target="../media/audio31.wav"/><Relationship Id="rId23" Type="http://schemas.openxmlformats.org/officeDocument/2006/relationships/audio" Target="../media/audio39.wav"/><Relationship Id="rId28" Type="http://schemas.openxmlformats.org/officeDocument/2006/relationships/image" Target="../media/image2.png"/><Relationship Id="rId10" Type="http://schemas.openxmlformats.org/officeDocument/2006/relationships/audio" Target="../media/audio26.wav"/><Relationship Id="rId19" Type="http://schemas.openxmlformats.org/officeDocument/2006/relationships/audio" Target="../media/audio35.wav"/><Relationship Id="rId31" Type="http://schemas.openxmlformats.org/officeDocument/2006/relationships/image" Target="../media/image7.png"/><Relationship Id="rId4" Type="http://schemas.openxmlformats.org/officeDocument/2006/relationships/audio" Target="../media/audio20.wav"/><Relationship Id="rId9" Type="http://schemas.openxmlformats.org/officeDocument/2006/relationships/audio" Target="../media/audio25.wav"/><Relationship Id="rId14" Type="http://schemas.openxmlformats.org/officeDocument/2006/relationships/audio" Target="../media/audio30.wav"/><Relationship Id="rId22" Type="http://schemas.openxmlformats.org/officeDocument/2006/relationships/audio" Target="../media/audio38.wav"/><Relationship Id="rId27" Type="http://schemas.openxmlformats.org/officeDocument/2006/relationships/image" Target="../media/image4.png"/><Relationship Id="rId30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8.wav"/><Relationship Id="rId13" Type="http://schemas.openxmlformats.org/officeDocument/2006/relationships/audio" Target="../media/audio53.wav"/><Relationship Id="rId18" Type="http://schemas.openxmlformats.org/officeDocument/2006/relationships/audio" Target="../media/audio58.wav"/><Relationship Id="rId26" Type="http://schemas.openxmlformats.org/officeDocument/2006/relationships/audio" Target="../media/audio66.wav"/><Relationship Id="rId3" Type="http://schemas.openxmlformats.org/officeDocument/2006/relationships/audio" Target="../media/audio43.wav"/><Relationship Id="rId21" Type="http://schemas.openxmlformats.org/officeDocument/2006/relationships/audio" Target="../media/audio61.wav"/><Relationship Id="rId7" Type="http://schemas.openxmlformats.org/officeDocument/2006/relationships/audio" Target="../media/audio47.wav"/><Relationship Id="rId12" Type="http://schemas.openxmlformats.org/officeDocument/2006/relationships/audio" Target="../media/audio52.wav"/><Relationship Id="rId17" Type="http://schemas.openxmlformats.org/officeDocument/2006/relationships/audio" Target="../media/audio57.wav"/><Relationship Id="rId25" Type="http://schemas.openxmlformats.org/officeDocument/2006/relationships/audio" Target="../media/audio65.wav"/><Relationship Id="rId2" Type="http://schemas.openxmlformats.org/officeDocument/2006/relationships/audio" Target="../media/audio42.wav"/><Relationship Id="rId16" Type="http://schemas.openxmlformats.org/officeDocument/2006/relationships/audio" Target="../media/audio56.wav"/><Relationship Id="rId20" Type="http://schemas.openxmlformats.org/officeDocument/2006/relationships/audio" Target="../media/audio60.wav"/><Relationship Id="rId1" Type="http://schemas.openxmlformats.org/officeDocument/2006/relationships/audio" Target="../media/audio41.wav"/><Relationship Id="rId6" Type="http://schemas.openxmlformats.org/officeDocument/2006/relationships/audio" Target="../media/audio46.wav"/><Relationship Id="rId11" Type="http://schemas.openxmlformats.org/officeDocument/2006/relationships/audio" Target="../media/audio51.wav"/><Relationship Id="rId24" Type="http://schemas.openxmlformats.org/officeDocument/2006/relationships/audio" Target="../media/audio64.wav"/><Relationship Id="rId5" Type="http://schemas.openxmlformats.org/officeDocument/2006/relationships/audio" Target="../media/audio45.wav"/><Relationship Id="rId15" Type="http://schemas.openxmlformats.org/officeDocument/2006/relationships/audio" Target="../media/audio55.wav"/><Relationship Id="rId23" Type="http://schemas.openxmlformats.org/officeDocument/2006/relationships/audio" Target="../media/audio63.wav"/><Relationship Id="rId28" Type="http://schemas.openxmlformats.org/officeDocument/2006/relationships/image" Target="../media/image2.png"/><Relationship Id="rId10" Type="http://schemas.openxmlformats.org/officeDocument/2006/relationships/audio" Target="../media/audio50.wav"/><Relationship Id="rId19" Type="http://schemas.openxmlformats.org/officeDocument/2006/relationships/audio" Target="../media/audio59.wav"/><Relationship Id="rId4" Type="http://schemas.openxmlformats.org/officeDocument/2006/relationships/audio" Target="../media/audio44.wav"/><Relationship Id="rId9" Type="http://schemas.openxmlformats.org/officeDocument/2006/relationships/audio" Target="../media/audio49.wav"/><Relationship Id="rId14" Type="http://schemas.openxmlformats.org/officeDocument/2006/relationships/audio" Target="../media/audio54.wav"/><Relationship Id="rId22" Type="http://schemas.openxmlformats.org/officeDocument/2006/relationships/audio" Target="../media/audio62.wav"/><Relationship Id="rId27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ccdn.simplesite.com/d/cb/07/285134157443303371/b2b76eaf-8004-4d19-8a24-c7b767f8404a/OKUYIGA%2BOLUGANDA%2B%2B%2B%2BERI%2BABOOGEZI%2BBOLUNGEREZA%2BNOLUSWAYIRI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Nasal- consonant- semi vowel- vowel syllables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848600" cy="49530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In Luganda, the longest syllable </a:t>
            </a:r>
            <a:r>
              <a:rPr lang="en-US" dirty="0" smtClean="0"/>
              <a:t>of </a:t>
            </a:r>
            <a:r>
              <a:rPr lang="en-US" dirty="0" smtClean="0"/>
              <a:t>different letters comprises of a </a:t>
            </a:r>
            <a:r>
              <a:rPr lang="en-US" dirty="0" smtClean="0"/>
              <a:t>nasal + consonant + semi </a:t>
            </a:r>
            <a:r>
              <a:rPr lang="en-US" dirty="0" smtClean="0"/>
              <a:t>vowel </a:t>
            </a:r>
            <a:r>
              <a:rPr lang="en-US" dirty="0" smtClean="0"/>
              <a:t>+ </a:t>
            </a:r>
            <a:r>
              <a:rPr lang="en-US" dirty="0" smtClean="0"/>
              <a:t>vowel</a:t>
            </a:r>
            <a:r>
              <a:rPr lang="en-US" dirty="0" smtClean="0"/>
              <a:t>. With such a syllable you cannot double any of the consonants, neither can you double the semi vowel or the nasal. </a:t>
            </a:r>
            <a:endParaRPr lang="en-US" dirty="0" smtClean="0"/>
          </a:p>
          <a:p>
            <a:pPr algn="l"/>
            <a:r>
              <a:rPr lang="en-US" dirty="0" smtClean="0"/>
              <a:t>Nasal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with bilabials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can be combined with semi </a:t>
            </a:r>
            <a:r>
              <a:rPr lang="en-US" dirty="0" smtClean="0"/>
              <a:t>vowels;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. When the semi vowel in the combination is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, all vowels can be applied except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and when the semi vowel is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any vowel can be applied except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Example</a:t>
            </a:r>
          </a:p>
          <a:p>
            <a:pPr algn="l"/>
            <a:r>
              <a:rPr lang="en-US" dirty="0" err="1" smtClean="0"/>
              <a:t>Mbya</a:t>
            </a:r>
            <a:r>
              <a:rPr lang="en-US" dirty="0" smtClean="0"/>
              <a:t>           </a:t>
            </a:r>
            <a:r>
              <a:rPr lang="en-US" dirty="0" err="1" smtClean="0"/>
              <a:t>Mbye</a:t>
            </a:r>
            <a:r>
              <a:rPr lang="en-US" dirty="0" smtClean="0"/>
              <a:t>            </a:t>
            </a:r>
            <a:r>
              <a:rPr lang="en-US" dirty="0" err="1" smtClean="0"/>
              <a:t>Mbyo</a:t>
            </a:r>
            <a:r>
              <a:rPr lang="en-US" dirty="0" smtClean="0"/>
              <a:t>            </a:t>
            </a:r>
            <a:r>
              <a:rPr lang="en-US" dirty="0" err="1" smtClean="0"/>
              <a:t>Mbyu</a:t>
            </a:r>
            <a:endParaRPr lang="en-US" dirty="0" smtClean="0"/>
          </a:p>
          <a:p>
            <a:pPr algn="l"/>
            <a:r>
              <a:rPr lang="en-US" dirty="0" err="1" smtClean="0"/>
              <a:t>Mbwa</a:t>
            </a:r>
            <a:r>
              <a:rPr lang="en-US" dirty="0" smtClean="0"/>
              <a:t>          </a:t>
            </a:r>
            <a:r>
              <a:rPr lang="en-US" dirty="0" err="1" smtClean="0"/>
              <a:t>Mbwe</a:t>
            </a:r>
            <a:r>
              <a:rPr lang="en-US" dirty="0" smtClean="0"/>
              <a:t>          </a:t>
            </a:r>
            <a:r>
              <a:rPr lang="en-US" dirty="0" err="1" smtClean="0"/>
              <a:t>Mbwi</a:t>
            </a:r>
            <a:r>
              <a:rPr lang="en-US" dirty="0" smtClean="0"/>
              <a:t>             </a:t>
            </a:r>
            <a:r>
              <a:rPr lang="en-US" dirty="0" err="1" smtClean="0"/>
              <a:t>Mbwo</a:t>
            </a:r>
            <a:endParaRPr lang="en-US" dirty="0" smtClean="0"/>
          </a:p>
          <a:p>
            <a:pPr algn="l"/>
            <a:r>
              <a:rPr lang="en-US" dirty="0" err="1" smtClean="0"/>
              <a:t>Mpya</a:t>
            </a:r>
            <a:r>
              <a:rPr lang="en-US" dirty="0" smtClean="0"/>
              <a:t>            </a:t>
            </a:r>
            <a:r>
              <a:rPr lang="en-US" dirty="0" err="1" smtClean="0"/>
              <a:t>Mpye</a:t>
            </a:r>
            <a:r>
              <a:rPr lang="en-US" dirty="0" smtClean="0"/>
              <a:t>          </a:t>
            </a:r>
            <a:r>
              <a:rPr lang="en-US" dirty="0" err="1" smtClean="0"/>
              <a:t>Mpyo</a:t>
            </a:r>
            <a:r>
              <a:rPr lang="en-US" dirty="0" smtClean="0"/>
              <a:t>             </a:t>
            </a:r>
            <a:r>
              <a:rPr lang="en-US" dirty="0" err="1" smtClean="0"/>
              <a:t>Mpyu</a:t>
            </a:r>
            <a:endParaRPr lang="en-US" dirty="0" smtClean="0"/>
          </a:p>
          <a:p>
            <a:pPr algn="l"/>
            <a:r>
              <a:rPr lang="en-US" dirty="0" err="1" smtClean="0"/>
              <a:t>Mpwa</a:t>
            </a:r>
            <a:r>
              <a:rPr lang="en-US" dirty="0" smtClean="0"/>
              <a:t>           </a:t>
            </a:r>
            <a:r>
              <a:rPr lang="en-US" dirty="0" err="1" smtClean="0"/>
              <a:t>Mpwe</a:t>
            </a:r>
            <a:r>
              <a:rPr lang="en-US" dirty="0" smtClean="0"/>
              <a:t>         </a:t>
            </a:r>
            <a:r>
              <a:rPr lang="en-US" dirty="0" err="1" smtClean="0"/>
              <a:t>Mpwi</a:t>
            </a:r>
            <a:r>
              <a:rPr lang="en-US" dirty="0" smtClean="0"/>
              <a:t>             </a:t>
            </a:r>
            <a:r>
              <a:rPr lang="en-US" dirty="0" err="1" smtClean="0"/>
              <a:t>Mpwo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8"/>
          <a:stretch>
            <a:fillRect/>
          </a:stretch>
        </p:blipFill>
        <p:spPr>
          <a:xfrm>
            <a:off x="1752600" y="44196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9"/>
          <a:stretch>
            <a:fillRect/>
          </a:stretch>
        </p:blipFill>
        <p:spPr>
          <a:xfrm>
            <a:off x="1752600" y="4876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9"/>
          <a:stretch>
            <a:fillRect/>
          </a:stretch>
        </p:blipFill>
        <p:spPr>
          <a:xfrm>
            <a:off x="1752600" y="52578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9"/>
          <a:stretch>
            <a:fillRect/>
          </a:stretch>
        </p:blipFill>
        <p:spPr>
          <a:xfrm>
            <a:off x="1752600" y="5638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9"/>
          <a:stretch>
            <a:fillRect/>
          </a:stretch>
        </p:blipFill>
        <p:spPr>
          <a:xfrm>
            <a:off x="3200400" y="4419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9"/>
          <a:stretch>
            <a:fillRect/>
          </a:stretch>
        </p:blipFill>
        <p:spPr>
          <a:xfrm>
            <a:off x="3276600" y="48006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9"/>
          <a:stretch>
            <a:fillRect/>
          </a:stretch>
        </p:blipFill>
        <p:spPr>
          <a:xfrm>
            <a:off x="3276600" y="5257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9"/>
          <a:stretch>
            <a:fillRect/>
          </a:stretch>
        </p:blipFill>
        <p:spPr>
          <a:xfrm>
            <a:off x="3429000" y="56388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9"/>
          <a:stretch>
            <a:fillRect/>
          </a:stretch>
        </p:blipFill>
        <p:spPr>
          <a:xfrm>
            <a:off x="4876800" y="44196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9"/>
          <a:stretch>
            <a:fillRect/>
          </a:stretch>
        </p:blipFill>
        <p:spPr>
          <a:xfrm>
            <a:off x="4800600" y="48768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19"/>
          <a:stretch>
            <a:fillRect/>
          </a:stretch>
        </p:blipFill>
        <p:spPr>
          <a:xfrm>
            <a:off x="4800600" y="52578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19"/>
          <a:stretch>
            <a:fillRect/>
          </a:stretch>
        </p:blipFill>
        <p:spPr>
          <a:xfrm>
            <a:off x="4953000" y="56388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19"/>
          <a:stretch>
            <a:fillRect/>
          </a:stretch>
        </p:blipFill>
        <p:spPr>
          <a:xfrm>
            <a:off x="6400800" y="44958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19"/>
          <a:stretch>
            <a:fillRect/>
          </a:stretch>
        </p:blipFill>
        <p:spPr>
          <a:xfrm>
            <a:off x="6477000" y="4876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19"/>
          <a:stretch>
            <a:fillRect/>
          </a:stretch>
        </p:blipFill>
        <p:spPr>
          <a:xfrm>
            <a:off x="6400800" y="52578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19"/>
          <a:stretch>
            <a:fillRect/>
          </a:stretch>
        </p:blipFill>
        <p:spPr>
          <a:xfrm>
            <a:off x="64770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9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1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7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4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syllable </a:t>
            </a:r>
            <a:r>
              <a:rPr lang="en-US" dirty="0" smtClean="0"/>
              <a:t>combinations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+ consonant +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smtClean="0"/>
              <a:t>any vowel can be added to form a syllable except </a:t>
            </a:r>
            <a:r>
              <a:rPr lang="en-US" dirty="0" smtClean="0"/>
              <a:t>vowel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 combination </a:t>
            </a:r>
            <a:r>
              <a:rPr lang="en-US" dirty="0" smtClean="0"/>
              <a:t>cannot have vowel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in its combination.</a:t>
            </a:r>
            <a:endParaRPr lang="en-US" dirty="0" smtClean="0"/>
          </a:p>
          <a:p>
            <a:r>
              <a:rPr lang="en-US" dirty="0" smtClean="0"/>
              <a:t>Examples</a:t>
            </a:r>
          </a:p>
          <a:p>
            <a:r>
              <a:rPr lang="en-US" dirty="0" err="1" smtClean="0"/>
              <a:t>Nkya</a:t>
            </a:r>
            <a:r>
              <a:rPr lang="en-US" dirty="0" smtClean="0"/>
              <a:t>          </a:t>
            </a:r>
            <a:r>
              <a:rPr lang="en-US" dirty="0" err="1" smtClean="0"/>
              <a:t>Nkye</a:t>
            </a:r>
            <a:r>
              <a:rPr lang="en-US" dirty="0" smtClean="0"/>
              <a:t>          </a:t>
            </a:r>
            <a:r>
              <a:rPr lang="en-US" dirty="0" err="1" smtClean="0"/>
              <a:t>Nkyo</a:t>
            </a:r>
            <a:r>
              <a:rPr lang="en-US" dirty="0" smtClean="0"/>
              <a:t>        </a:t>
            </a:r>
            <a:r>
              <a:rPr lang="en-US" dirty="0" err="1" smtClean="0"/>
              <a:t>Nkyu</a:t>
            </a:r>
            <a:endParaRPr lang="en-US" dirty="0" smtClean="0"/>
          </a:p>
          <a:p>
            <a:r>
              <a:rPr lang="en-US" dirty="0" err="1" smtClean="0"/>
              <a:t>Nkwa</a:t>
            </a:r>
            <a:r>
              <a:rPr lang="en-US" dirty="0" smtClean="0"/>
              <a:t>        </a:t>
            </a:r>
            <a:r>
              <a:rPr lang="en-US" dirty="0" err="1" smtClean="0"/>
              <a:t>Nkwe</a:t>
            </a:r>
            <a:r>
              <a:rPr lang="en-US" dirty="0" smtClean="0"/>
              <a:t>         </a:t>
            </a:r>
            <a:r>
              <a:rPr lang="en-US" dirty="0" err="1" smtClean="0"/>
              <a:t>Nkwi</a:t>
            </a:r>
            <a:r>
              <a:rPr lang="en-US" dirty="0" smtClean="0"/>
              <a:t>         </a:t>
            </a:r>
            <a:r>
              <a:rPr lang="en-US" dirty="0" err="1" smtClean="0"/>
              <a:t>Nkwo</a:t>
            </a:r>
            <a:endParaRPr lang="en-US" dirty="0" smtClean="0"/>
          </a:p>
          <a:p>
            <a:r>
              <a:rPr lang="en-US" dirty="0" err="1" smtClean="0"/>
              <a:t>Ndya</a:t>
            </a:r>
            <a:r>
              <a:rPr lang="en-US" dirty="0" smtClean="0"/>
              <a:t>         </a:t>
            </a:r>
            <a:r>
              <a:rPr lang="en-US" dirty="0" err="1" smtClean="0"/>
              <a:t>Ndye</a:t>
            </a:r>
            <a:r>
              <a:rPr lang="en-US" dirty="0" smtClean="0"/>
              <a:t>          </a:t>
            </a:r>
            <a:r>
              <a:rPr lang="en-US" dirty="0" err="1" smtClean="0"/>
              <a:t>Ndyo</a:t>
            </a:r>
            <a:r>
              <a:rPr lang="en-US" dirty="0" smtClean="0"/>
              <a:t>         </a:t>
            </a:r>
            <a:r>
              <a:rPr lang="en-US" dirty="0" err="1" smtClean="0"/>
              <a:t>Ndyu</a:t>
            </a:r>
            <a:endParaRPr lang="en-US" dirty="0" smtClean="0"/>
          </a:p>
          <a:p>
            <a:r>
              <a:rPr lang="en-US" dirty="0" err="1" smtClean="0"/>
              <a:t>Ndwa</a:t>
            </a:r>
            <a:r>
              <a:rPr lang="en-US" dirty="0" smtClean="0"/>
              <a:t>        </a:t>
            </a:r>
            <a:r>
              <a:rPr lang="en-US" dirty="0" err="1" smtClean="0"/>
              <a:t>Ndwe</a:t>
            </a:r>
            <a:r>
              <a:rPr lang="en-US" dirty="0" smtClean="0"/>
              <a:t>         </a:t>
            </a:r>
            <a:r>
              <a:rPr lang="en-US" dirty="0" err="1" smtClean="0"/>
              <a:t>Ndwi</a:t>
            </a:r>
            <a:r>
              <a:rPr lang="en-US" dirty="0" smtClean="0"/>
              <a:t>         </a:t>
            </a:r>
            <a:r>
              <a:rPr lang="en-US" dirty="0" err="1" smtClean="0"/>
              <a:t>Ndwo</a:t>
            </a:r>
            <a:endParaRPr lang="en-US" dirty="0" smtClean="0"/>
          </a:p>
          <a:p>
            <a:r>
              <a:rPr lang="en-US" dirty="0" err="1" smtClean="0"/>
              <a:t>Ntya</a:t>
            </a:r>
            <a:r>
              <a:rPr lang="en-US" dirty="0" smtClean="0"/>
              <a:t>          </a:t>
            </a:r>
            <a:r>
              <a:rPr lang="en-US" dirty="0" err="1" smtClean="0"/>
              <a:t>Ntye</a:t>
            </a:r>
            <a:r>
              <a:rPr lang="en-US" dirty="0" smtClean="0"/>
              <a:t>           </a:t>
            </a:r>
            <a:r>
              <a:rPr lang="en-US" dirty="0" err="1" smtClean="0"/>
              <a:t>Ntyo</a:t>
            </a:r>
            <a:r>
              <a:rPr lang="en-US" dirty="0" smtClean="0"/>
              <a:t>          </a:t>
            </a:r>
            <a:r>
              <a:rPr lang="en-US" dirty="0" err="1" smtClean="0"/>
              <a:t>Ntyu</a:t>
            </a:r>
            <a:endParaRPr lang="en-US" dirty="0" smtClean="0"/>
          </a:p>
          <a:p>
            <a:r>
              <a:rPr lang="en-US" dirty="0" err="1" smtClean="0"/>
              <a:t>Ntwa</a:t>
            </a:r>
            <a:r>
              <a:rPr lang="en-US" dirty="0" smtClean="0"/>
              <a:t>         </a:t>
            </a:r>
            <a:r>
              <a:rPr lang="en-US" dirty="0" err="1" smtClean="0"/>
              <a:t>Ntwe</a:t>
            </a:r>
            <a:r>
              <a:rPr lang="en-US" dirty="0" smtClean="0"/>
              <a:t>         </a:t>
            </a:r>
            <a:r>
              <a:rPr lang="en-US" dirty="0" err="1" smtClean="0"/>
              <a:t>Ntwi</a:t>
            </a:r>
            <a:r>
              <a:rPr lang="en-US" dirty="0" smtClean="0"/>
              <a:t>          </a:t>
            </a:r>
            <a:r>
              <a:rPr lang="en-US" dirty="0" err="1" smtClean="0"/>
              <a:t>Ntwo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6"/>
          <a:stretch>
            <a:fillRect/>
          </a:stretch>
        </p:blipFill>
        <p:spPr>
          <a:xfrm>
            <a:off x="1905000" y="29718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7"/>
          <a:stretch>
            <a:fillRect/>
          </a:stretch>
        </p:blipFill>
        <p:spPr>
          <a:xfrm>
            <a:off x="3505200" y="2971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8"/>
          <a:stretch>
            <a:fillRect/>
          </a:stretch>
        </p:blipFill>
        <p:spPr>
          <a:xfrm>
            <a:off x="5410200" y="29718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8"/>
          <a:stretch>
            <a:fillRect/>
          </a:stretch>
        </p:blipFill>
        <p:spPr>
          <a:xfrm>
            <a:off x="6934200" y="2971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8"/>
          <a:stretch>
            <a:fillRect/>
          </a:stretch>
        </p:blipFill>
        <p:spPr>
          <a:xfrm>
            <a:off x="1981200" y="35814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8"/>
          <a:stretch>
            <a:fillRect/>
          </a:stretch>
        </p:blipFill>
        <p:spPr>
          <a:xfrm>
            <a:off x="3581400" y="35814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8"/>
          <a:stretch>
            <a:fillRect/>
          </a:stretch>
        </p:blipFill>
        <p:spPr>
          <a:xfrm>
            <a:off x="5257800" y="35814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8"/>
          <a:stretch>
            <a:fillRect/>
          </a:stretch>
        </p:blipFill>
        <p:spPr>
          <a:xfrm>
            <a:off x="6934200" y="35814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8"/>
          <a:stretch>
            <a:fillRect/>
          </a:stretch>
        </p:blipFill>
        <p:spPr>
          <a:xfrm>
            <a:off x="1828800" y="4191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8"/>
          <a:stretch>
            <a:fillRect/>
          </a:stretch>
        </p:blipFill>
        <p:spPr>
          <a:xfrm>
            <a:off x="3581400" y="4191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28"/>
          <a:stretch>
            <a:fillRect/>
          </a:stretch>
        </p:blipFill>
        <p:spPr>
          <a:xfrm>
            <a:off x="5257800" y="419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28"/>
          <a:stretch>
            <a:fillRect/>
          </a:stretch>
        </p:blipFill>
        <p:spPr>
          <a:xfrm>
            <a:off x="6934200" y="41910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28"/>
          <a:stretch>
            <a:fillRect/>
          </a:stretch>
        </p:blipFill>
        <p:spPr>
          <a:xfrm>
            <a:off x="1905000" y="47244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28"/>
          <a:stretch>
            <a:fillRect/>
          </a:stretch>
        </p:blipFill>
        <p:spPr>
          <a:xfrm>
            <a:off x="3581400" y="48006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28"/>
          <a:stretch>
            <a:fillRect/>
          </a:stretch>
        </p:blipFill>
        <p:spPr>
          <a:xfrm>
            <a:off x="5257800" y="48006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28"/>
          <a:stretch>
            <a:fillRect/>
          </a:stretch>
        </p:blipFill>
        <p:spPr>
          <a:xfrm>
            <a:off x="7086600" y="4800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7" name="Recorded Sound"/>
          </p:nvPr>
        </p:nvPicPr>
        <p:blipFill>
          <a:blip r:embed="rId28"/>
          <a:stretch>
            <a:fillRect/>
          </a:stretch>
        </p:blipFill>
        <p:spPr>
          <a:xfrm>
            <a:off x="1752600" y="53340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8" name="Recorded Sound"/>
          </p:nvPr>
        </p:nvPicPr>
        <p:blipFill>
          <a:blip r:embed="rId28"/>
          <a:stretch>
            <a:fillRect/>
          </a:stretch>
        </p:blipFill>
        <p:spPr>
          <a:xfrm>
            <a:off x="3429000" y="54102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9" name="Recorded Sound"/>
          </p:nvPr>
        </p:nvPicPr>
        <p:blipFill>
          <a:blip r:embed="rId28"/>
          <a:stretch>
            <a:fillRect/>
          </a:stretch>
        </p:blipFill>
        <p:spPr>
          <a:xfrm>
            <a:off x="5181600" y="53340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20" name="Recorded Sound"/>
          </p:nvPr>
        </p:nvPicPr>
        <p:blipFill>
          <a:blip r:embed="rId29"/>
          <a:stretch>
            <a:fillRect/>
          </a:stretch>
        </p:blipFill>
        <p:spPr>
          <a:xfrm>
            <a:off x="6934200" y="5334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1" name="Recorded Sound"/>
          </p:nvPr>
        </p:nvPicPr>
        <p:blipFill>
          <a:blip r:embed="rId30"/>
          <a:stretch>
            <a:fillRect/>
          </a:stretch>
        </p:blipFill>
        <p:spPr>
          <a:xfrm>
            <a:off x="1981200" y="5943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22" name="Recorded Sound"/>
          </p:nvPr>
        </p:nvPicPr>
        <p:blipFill>
          <a:blip r:embed="rId31"/>
          <a:stretch>
            <a:fillRect/>
          </a:stretch>
        </p:blipFill>
        <p:spPr>
          <a:xfrm>
            <a:off x="3505200" y="58674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3" name="Recorded Sound"/>
          </p:nvPr>
        </p:nvPicPr>
        <p:blipFill>
          <a:blip r:embed="rId28"/>
          <a:stretch>
            <a:fillRect/>
          </a:stretch>
        </p:blipFill>
        <p:spPr>
          <a:xfrm>
            <a:off x="5181600" y="59436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24" name="Recorded Sound"/>
          </p:nvPr>
        </p:nvPicPr>
        <p:blipFill>
          <a:blip r:embed="rId28"/>
          <a:stretch>
            <a:fillRect/>
          </a:stretch>
        </p:blipFill>
        <p:spPr>
          <a:xfrm>
            <a:off x="70104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3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2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3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26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3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4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3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8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6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93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06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Nswa</a:t>
            </a:r>
            <a:r>
              <a:rPr lang="en-US" dirty="0" smtClean="0"/>
              <a:t>        </a:t>
            </a:r>
            <a:r>
              <a:rPr lang="en-US" dirty="0" err="1" smtClean="0"/>
              <a:t>Nswe</a:t>
            </a:r>
            <a:r>
              <a:rPr lang="en-US" dirty="0" smtClean="0"/>
              <a:t>        </a:t>
            </a:r>
            <a:r>
              <a:rPr lang="en-US" dirty="0" err="1" smtClean="0"/>
              <a:t>Nswi</a:t>
            </a:r>
            <a:r>
              <a:rPr lang="en-US" dirty="0" smtClean="0"/>
              <a:t>         </a:t>
            </a:r>
            <a:r>
              <a:rPr lang="en-US" dirty="0" err="1" smtClean="0"/>
              <a:t>Nswo</a:t>
            </a:r>
            <a:endParaRPr lang="en-US" dirty="0" smtClean="0"/>
          </a:p>
          <a:p>
            <a:r>
              <a:rPr lang="en-US" dirty="0" err="1" smtClean="0"/>
              <a:t>Ngwa</a:t>
            </a:r>
            <a:r>
              <a:rPr lang="en-US" dirty="0" smtClean="0"/>
              <a:t>        </a:t>
            </a:r>
            <a:r>
              <a:rPr lang="en-US" dirty="0" err="1" smtClean="0"/>
              <a:t>Ngwe</a:t>
            </a:r>
            <a:r>
              <a:rPr lang="en-US" dirty="0" smtClean="0"/>
              <a:t>       </a:t>
            </a:r>
            <a:r>
              <a:rPr lang="en-US" dirty="0" err="1" smtClean="0"/>
              <a:t>Ngwi</a:t>
            </a:r>
            <a:r>
              <a:rPr lang="en-US" dirty="0" smtClean="0"/>
              <a:t>         </a:t>
            </a:r>
            <a:r>
              <a:rPr lang="en-US" dirty="0" err="1" smtClean="0"/>
              <a:t>Ngwo</a:t>
            </a:r>
            <a:endParaRPr lang="en-US" dirty="0" smtClean="0"/>
          </a:p>
          <a:p>
            <a:r>
              <a:rPr lang="en-US" dirty="0" err="1" smtClean="0"/>
              <a:t>Ngya</a:t>
            </a:r>
            <a:r>
              <a:rPr lang="en-US" dirty="0" smtClean="0"/>
              <a:t>          </a:t>
            </a:r>
            <a:r>
              <a:rPr lang="en-US" dirty="0" err="1" smtClean="0"/>
              <a:t>Ngye</a:t>
            </a:r>
            <a:r>
              <a:rPr lang="en-US" dirty="0" smtClean="0"/>
              <a:t>        </a:t>
            </a:r>
            <a:r>
              <a:rPr lang="en-US" dirty="0" err="1" smtClean="0"/>
              <a:t>Ngyo</a:t>
            </a:r>
            <a:r>
              <a:rPr lang="en-US" dirty="0" smtClean="0"/>
              <a:t>        </a:t>
            </a:r>
            <a:r>
              <a:rPr lang="en-US" dirty="0" err="1" smtClean="0"/>
              <a:t>Ngyu</a:t>
            </a:r>
            <a:endParaRPr lang="en-US" dirty="0" smtClean="0"/>
          </a:p>
          <a:p>
            <a:r>
              <a:rPr lang="en-US" dirty="0" err="1" smtClean="0"/>
              <a:t>Njwa</a:t>
            </a:r>
            <a:r>
              <a:rPr lang="en-US" dirty="0" smtClean="0"/>
              <a:t>          </a:t>
            </a:r>
            <a:r>
              <a:rPr lang="en-US" dirty="0" err="1" smtClean="0"/>
              <a:t>Njwe</a:t>
            </a:r>
            <a:r>
              <a:rPr lang="en-US" dirty="0" smtClean="0"/>
              <a:t>        </a:t>
            </a:r>
            <a:r>
              <a:rPr lang="en-US" dirty="0" err="1" smtClean="0"/>
              <a:t>Njwi</a:t>
            </a:r>
            <a:r>
              <a:rPr lang="en-US" dirty="0" smtClean="0"/>
              <a:t>         </a:t>
            </a:r>
            <a:r>
              <a:rPr lang="en-US" dirty="0" err="1" smtClean="0"/>
              <a:t>Njwo</a:t>
            </a:r>
            <a:endParaRPr lang="en-US" dirty="0" smtClean="0"/>
          </a:p>
          <a:p>
            <a:r>
              <a:rPr lang="en-US" dirty="0" err="1" smtClean="0"/>
              <a:t>Nzwa</a:t>
            </a:r>
            <a:r>
              <a:rPr lang="en-US" dirty="0" smtClean="0"/>
              <a:t>          </a:t>
            </a:r>
            <a:r>
              <a:rPr lang="en-US" dirty="0" err="1" smtClean="0"/>
              <a:t>Nzwe</a:t>
            </a:r>
            <a:r>
              <a:rPr lang="en-US" dirty="0" smtClean="0"/>
              <a:t>       </a:t>
            </a:r>
            <a:r>
              <a:rPr lang="en-US" dirty="0" err="1" smtClean="0"/>
              <a:t>Nzwi</a:t>
            </a:r>
            <a:r>
              <a:rPr lang="en-US" dirty="0" smtClean="0"/>
              <a:t>        </a:t>
            </a:r>
            <a:r>
              <a:rPr lang="en-US" dirty="0" err="1" smtClean="0"/>
              <a:t>Nzwo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 of </a:t>
            </a:r>
            <a:r>
              <a:rPr lang="en-US" dirty="0" smtClean="0"/>
              <a:t>these </a:t>
            </a:r>
            <a:r>
              <a:rPr lang="en-US" dirty="0" smtClean="0"/>
              <a:t>syllables are full words and some are sentences.</a:t>
            </a:r>
          </a:p>
          <a:p>
            <a:pPr>
              <a:buNone/>
            </a:pPr>
            <a:r>
              <a:rPr lang="en-US" dirty="0" smtClean="0"/>
              <a:t>Examples</a:t>
            </a:r>
          </a:p>
          <a:p>
            <a:pPr>
              <a:buNone/>
            </a:pPr>
            <a:r>
              <a:rPr lang="en-US" dirty="0" err="1" smtClean="0"/>
              <a:t>Nswa</a:t>
            </a:r>
            <a:r>
              <a:rPr lang="en-US" dirty="0" smtClean="0"/>
              <a:t>      - White ant       </a:t>
            </a:r>
            <a:r>
              <a:rPr lang="en-US" dirty="0" err="1" smtClean="0"/>
              <a:t>Mbwa</a:t>
            </a:r>
            <a:r>
              <a:rPr lang="en-US" dirty="0" smtClean="0"/>
              <a:t>   - Dog</a:t>
            </a:r>
          </a:p>
          <a:p>
            <a:pPr>
              <a:buNone/>
            </a:pPr>
            <a:r>
              <a:rPr lang="en-US" dirty="0" err="1" smtClean="0"/>
              <a:t>Ngwa</a:t>
            </a:r>
            <a:r>
              <a:rPr lang="en-US" dirty="0" smtClean="0"/>
              <a:t>    - I am falling.     </a:t>
            </a:r>
            <a:r>
              <a:rPr lang="en-US" dirty="0" err="1" smtClean="0"/>
              <a:t>Ndwa</a:t>
            </a:r>
            <a:r>
              <a:rPr lang="en-US" dirty="0" smtClean="0"/>
              <a:t>   – I am delaying.</a:t>
            </a:r>
          </a:p>
          <a:p>
            <a:pPr>
              <a:buNone/>
            </a:pPr>
            <a:r>
              <a:rPr lang="en-US" dirty="0" err="1" smtClean="0"/>
              <a:t>Ntya</a:t>
            </a:r>
            <a:r>
              <a:rPr lang="en-US" dirty="0" smtClean="0"/>
              <a:t>    - I fear.               </a:t>
            </a:r>
            <a:r>
              <a:rPr lang="en-US" dirty="0" err="1" smtClean="0"/>
              <a:t>Ndya</a:t>
            </a:r>
            <a:r>
              <a:rPr lang="en-US" dirty="0" smtClean="0"/>
              <a:t>    - I am eating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8"/>
          <a:stretch>
            <a:fillRect/>
          </a:stretch>
        </p:blipFill>
        <p:spPr>
          <a:xfrm>
            <a:off x="1828800" y="4572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8"/>
          <a:stretch>
            <a:fillRect/>
          </a:stretch>
        </p:blipFill>
        <p:spPr>
          <a:xfrm>
            <a:off x="1905000" y="9144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8"/>
          <a:stretch>
            <a:fillRect/>
          </a:stretch>
        </p:blipFill>
        <p:spPr>
          <a:xfrm>
            <a:off x="1905000" y="1447800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8"/>
          <a:stretch>
            <a:fillRect/>
          </a:stretch>
        </p:blipFill>
        <p:spPr>
          <a:xfrm>
            <a:off x="1828800" y="19812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8"/>
          <a:stretch>
            <a:fillRect/>
          </a:stretch>
        </p:blipFill>
        <p:spPr>
          <a:xfrm>
            <a:off x="1828800" y="25146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8"/>
          <a:stretch>
            <a:fillRect/>
          </a:stretch>
        </p:blipFill>
        <p:spPr>
          <a:xfrm>
            <a:off x="3429000" y="457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8"/>
          <a:stretch>
            <a:fillRect/>
          </a:stretch>
        </p:blipFill>
        <p:spPr>
          <a:xfrm>
            <a:off x="3505200" y="9906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8"/>
          <a:stretch>
            <a:fillRect/>
          </a:stretch>
        </p:blipFill>
        <p:spPr>
          <a:xfrm>
            <a:off x="3429000" y="15240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8"/>
          <a:stretch>
            <a:fillRect/>
          </a:stretch>
        </p:blipFill>
        <p:spPr>
          <a:xfrm>
            <a:off x="3429000" y="1981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8"/>
          <a:stretch>
            <a:fillRect/>
          </a:stretch>
        </p:blipFill>
        <p:spPr>
          <a:xfrm>
            <a:off x="3429000" y="25146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28"/>
          <a:stretch>
            <a:fillRect/>
          </a:stretch>
        </p:blipFill>
        <p:spPr>
          <a:xfrm>
            <a:off x="4724400" y="5334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28"/>
          <a:stretch>
            <a:fillRect/>
          </a:stretch>
        </p:blipFill>
        <p:spPr>
          <a:xfrm>
            <a:off x="4800600" y="990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28"/>
          <a:stretch>
            <a:fillRect/>
          </a:stretch>
        </p:blipFill>
        <p:spPr>
          <a:xfrm>
            <a:off x="4800600" y="15240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28"/>
          <a:stretch>
            <a:fillRect/>
          </a:stretch>
        </p:blipFill>
        <p:spPr>
          <a:xfrm>
            <a:off x="4800600" y="19812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28"/>
          <a:stretch>
            <a:fillRect/>
          </a:stretch>
        </p:blipFill>
        <p:spPr>
          <a:xfrm>
            <a:off x="4800600" y="24384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28"/>
          <a:stretch>
            <a:fillRect/>
          </a:stretch>
        </p:blipFill>
        <p:spPr>
          <a:xfrm>
            <a:off x="6400800" y="4572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7" name="Recorded Sound"/>
          </p:nvPr>
        </p:nvPicPr>
        <p:blipFill>
          <a:blip r:embed="rId28"/>
          <a:stretch>
            <a:fillRect/>
          </a:stretch>
        </p:blipFill>
        <p:spPr>
          <a:xfrm>
            <a:off x="6477000" y="9906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8" name="Recorded Sound"/>
          </p:nvPr>
        </p:nvPicPr>
        <p:blipFill>
          <a:blip r:embed="rId28"/>
          <a:stretch>
            <a:fillRect/>
          </a:stretch>
        </p:blipFill>
        <p:spPr>
          <a:xfrm>
            <a:off x="6324600" y="15240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9" name="Recorded Sound"/>
          </p:nvPr>
        </p:nvPicPr>
        <p:blipFill>
          <a:blip r:embed="rId28"/>
          <a:stretch>
            <a:fillRect/>
          </a:stretch>
        </p:blipFill>
        <p:spPr>
          <a:xfrm>
            <a:off x="6324600" y="19812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20" name="Recorded Sound"/>
          </p:nvPr>
        </p:nvPicPr>
        <p:blipFill>
          <a:blip r:embed="rId28"/>
          <a:stretch>
            <a:fillRect/>
          </a:stretch>
        </p:blipFill>
        <p:spPr>
          <a:xfrm>
            <a:off x="6400800" y="25146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1" name="Recorded Sound"/>
          </p:nvPr>
        </p:nvPicPr>
        <p:blipFill>
          <a:blip r:embed="rId28"/>
          <a:stretch>
            <a:fillRect/>
          </a:stretch>
        </p:blipFill>
        <p:spPr>
          <a:xfrm>
            <a:off x="1447800" y="49530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22" name="Recorded Sound"/>
          </p:nvPr>
        </p:nvPicPr>
        <p:blipFill>
          <a:blip r:embed="rId28"/>
          <a:stretch>
            <a:fillRect/>
          </a:stretch>
        </p:blipFill>
        <p:spPr>
          <a:xfrm>
            <a:off x="5105400" y="49530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3" name="Recorded Sound"/>
          </p:nvPr>
        </p:nvPicPr>
        <p:blipFill>
          <a:blip r:embed="rId28"/>
          <a:stretch>
            <a:fillRect/>
          </a:stretch>
        </p:blipFill>
        <p:spPr>
          <a:xfrm>
            <a:off x="1371600" y="54102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24" name="Recorded Sound"/>
          </p:nvPr>
        </p:nvPicPr>
        <p:blipFill>
          <a:blip r:embed="rId28"/>
          <a:stretch>
            <a:fillRect/>
          </a:stretch>
        </p:blipFill>
        <p:spPr>
          <a:xfrm>
            <a:off x="5029200" y="54864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25" name="Recorded Sound"/>
          </p:nvPr>
        </p:nvPicPr>
        <p:blipFill>
          <a:blip r:embed="rId28"/>
          <a:stretch>
            <a:fillRect/>
          </a:stretch>
        </p:blipFill>
        <p:spPr>
          <a:xfrm>
            <a:off x="1219200" y="59436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26" name="Recorded Sound"/>
          </p:nvPr>
        </p:nvPicPr>
        <p:blipFill>
          <a:blip r:embed="rId28"/>
          <a:stretch>
            <a:fillRect/>
          </a:stretch>
        </p:blipFill>
        <p:spPr>
          <a:xfrm>
            <a:off x="46482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4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6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1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6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6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58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31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59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4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40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0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89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now start  syllable combinations that form words.</a:t>
            </a:r>
          </a:p>
          <a:p>
            <a:r>
              <a:rPr lang="en-US" dirty="0" smtClean="0"/>
              <a:t>You can also follow </a:t>
            </a:r>
            <a:r>
              <a:rPr lang="en-US" dirty="0" smtClean="0"/>
              <a:t>the </a:t>
            </a:r>
            <a:r>
              <a:rPr lang="en-US" dirty="0" smtClean="0"/>
              <a:t>link </a:t>
            </a:r>
            <a:r>
              <a:rPr lang="en-US" dirty="0" smtClean="0"/>
              <a:t>below to </a:t>
            </a:r>
            <a:r>
              <a:rPr lang="en-US" dirty="0" smtClean="0"/>
              <a:t>practice speaking short sentences from </a:t>
            </a:r>
            <a:r>
              <a:rPr lang="en-US" dirty="0" smtClean="0"/>
              <a:t>our </a:t>
            </a:r>
            <a:r>
              <a:rPr lang="en-US" dirty="0" smtClean="0"/>
              <a:t>lexicon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doccdn.simplesite.com/d/cb/07/285134157443303371/b2b76eaf-8004-4d19-8a24-c7b767f8404a/OKUYIGA%2BOLUGANDA%2B%2B%2B%2BERI%2BABOOGEZI%2BBOLUNGEREZA%2BNOLUSWAYIRI.pdf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Try pronouncing this word</a:t>
            </a:r>
          </a:p>
          <a:p>
            <a:pPr>
              <a:buNone/>
            </a:pPr>
            <a:r>
              <a:rPr lang="en-US" dirty="0" err="1" smtClean="0"/>
              <a:t>Bbu</a:t>
            </a:r>
            <a:r>
              <a:rPr lang="en-US" dirty="0" smtClean="0"/>
              <a:t>  + </a:t>
            </a:r>
            <a:r>
              <a:rPr lang="en-US" dirty="0" err="1" smtClean="0"/>
              <a:t>mbu</a:t>
            </a:r>
            <a:r>
              <a:rPr lang="en-US" dirty="0" smtClean="0"/>
              <a:t> +  </a:t>
            </a:r>
            <a:r>
              <a:rPr lang="en-US" dirty="0" err="1" smtClean="0"/>
              <a:t>zzi</a:t>
            </a:r>
            <a:r>
              <a:rPr lang="en-US" dirty="0" smtClean="0"/>
              <a:t>   = </a:t>
            </a:r>
            <a:r>
              <a:rPr lang="en-US" dirty="0" err="1" smtClean="0"/>
              <a:t>Bbumbuzzi</a:t>
            </a:r>
            <a:r>
              <a:rPr lang="en-US" dirty="0" smtClean="0"/>
              <a:t> = Wasp</a:t>
            </a:r>
          </a:p>
          <a:p>
            <a:pPr>
              <a:buNone/>
            </a:pPr>
            <a:r>
              <a:rPr lang="en-US" dirty="0" smtClean="0"/>
              <a:t>You can now try </a:t>
            </a:r>
            <a:r>
              <a:rPr lang="en-US" dirty="0" smtClean="0"/>
              <a:t>this song: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6482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286</Words>
  <Application>Microsoft Office PowerPoint</Application>
  <PresentationFormat>On-screen Show (4:3)</PresentationFormat>
  <Paragraphs>34</Paragraphs>
  <Slides>4</Slides>
  <Notes>0</Notes>
  <HiddenSlides>0</HiddenSlides>
  <MMClips>67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Nasal- consonant- semi vowel- vowel syllables 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Nasal- consonant- semi vowel- vowel syllables</dc:title>
  <dc:creator>User</dc:creator>
  <cp:lastModifiedBy>Margaret Nankinga</cp:lastModifiedBy>
  <cp:revision>39</cp:revision>
  <dcterms:created xsi:type="dcterms:W3CDTF">2019-10-20T11:06:31Z</dcterms:created>
  <dcterms:modified xsi:type="dcterms:W3CDTF">2019-10-21T12:06:28Z</dcterms:modified>
</cp:coreProperties>
</file>