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5" d="100"/>
          <a:sy n="125" d="100"/>
        </p:scale>
        <p:origin x="156" y="16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20251-554E-4033-B29A-8579B813CFA9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787F1-2782-4D15-B191-2A437D384A3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audio" Target="../media/audio2.wav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tags" Target="../tags/tag1.xml"/><Relationship Id="rId6" Type="http://schemas.openxmlformats.org/officeDocument/2006/relationships/audio" Target="../media/audio5.wav"/><Relationship Id="rId11" Type="http://schemas.openxmlformats.org/officeDocument/2006/relationships/image" Target="../media/image4.png"/><Relationship Id="rId5" Type="http://schemas.openxmlformats.org/officeDocument/2006/relationships/audio" Target="../media/audio4.wav"/><Relationship Id="rId10" Type="http://schemas.openxmlformats.org/officeDocument/2006/relationships/image" Target="../media/image3.png"/><Relationship Id="rId4" Type="http://schemas.openxmlformats.org/officeDocument/2006/relationships/audio" Target="../media/audio3.wav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88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Listen to </a:t>
            </a:r>
            <a:r>
              <a:rPr lang="en-US" dirty="0" err="1" smtClean="0"/>
              <a:t>Luganda</a:t>
            </a:r>
            <a:r>
              <a:rPr lang="en-US" dirty="0" smtClean="0"/>
              <a:t> vowel sounds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685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a</a:t>
            </a:r>
            <a:r>
              <a:rPr lang="en-US" dirty="0" smtClean="0"/>
              <a:t>  E </a:t>
            </a:r>
            <a:r>
              <a:rPr lang="en-US" dirty="0" err="1" smtClean="0"/>
              <a:t>e</a:t>
            </a:r>
            <a:r>
              <a:rPr lang="en-US" dirty="0" smtClean="0"/>
              <a:t>  I </a:t>
            </a:r>
            <a:r>
              <a:rPr lang="en-US" dirty="0" err="1" smtClean="0"/>
              <a:t>i</a:t>
            </a:r>
            <a:r>
              <a:rPr lang="en-US" dirty="0" smtClean="0"/>
              <a:t>  O </a:t>
            </a:r>
            <a:r>
              <a:rPr lang="en-US" dirty="0" err="1" smtClean="0"/>
              <a:t>o</a:t>
            </a:r>
            <a:r>
              <a:rPr lang="en-US" dirty="0" smtClean="0"/>
              <a:t>  U </a:t>
            </a:r>
            <a:r>
              <a:rPr lang="en-US" dirty="0" err="1" smtClean="0"/>
              <a:t>u</a:t>
            </a:r>
            <a:endParaRPr lang="en-US" dirty="0"/>
          </a:p>
        </p:txBody>
      </p:sp>
      <p:pic>
        <p:nvPicPr>
          <p:cNvPr id="4" name="Luganda vowel sounds">
            <a:hlinkClick r:id="" action="ppaction://media"/>
          </p:cNvPr>
          <p:cNvPicPr>
            <a:picLocks noRot="1" noChangeAspect="1"/>
          </p:cNvPicPr>
          <p:nvPr>
            <a:wavAudioFile r:embed="rId2" name="Luganda vowel sounds"/>
          </p:nvPr>
        </p:nvPicPr>
        <p:blipFill>
          <a:blip r:embed="rId8"/>
          <a:stretch>
            <a:fillRect/>
          </a:stretch>
        </p:blipFill>
        <p:spPr>
          <a:xfrm>
            <a:off x="4419600" y="1447800"/>
            <a:ext cx="304800" cy="304800"/>
          </a:xfrm>
          <a:prstGeom prst="rect">
            <a:avLst/>
          </a:prstGeom>
        </p:spPr>
      </p:pic>
      <p:pic>
        <p:nvPicPr>
          <p:cNvPr id="6" name="~PP2654.WAV">
            <a:hlinkClick r:id="" action="ppaction://media"/>
          </p:cNvPr>
          <p:cNvPicPr>
            <a:picLocks noRot="1" noChangeAspect="1"/>
          </p:cNvPicPr>
          <p:nvPr>
            <a:wavAudioFile r:embed="rId3" name="~PP2654.WAV"/>
          </p:nvPr>
        </p:nvPicPr>
        <p:blipFill>
          <a:blip r:embed="rId9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  <p:pic>
        <p:nvPicPr>
          <p:cNvPr id="7" name="Elongated vowel sounds">
            <a:hlinkClick r:id="" action="ppaction://media"/>
          </p:cNvPr>
          <p:cNvPicPr>
            <a:picLocks noRot="1" noChangeAspect="1"/>
          </p:cNvPicPr>
          <p:nvPr>
            <a:wavAudioFile r:embed="rId4" name="Elongated vowel sounds"/>
          </p:nvPr>
        </p:nvPicPr>
        <p:blipFill>
          <a:blip r:embed="rId10"/>
          <a:stretch>
            <a:fillRect/>
          </a:stretch>
        </p:blipFill>
        <p:spPr>
          <a:xfrm>
            <a:off x="4572000" y="4343400"/>
            <a:ext cx="304800" cy="3048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169885" y="3244334"/>
            <a:ext cx="280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Luganda</a:t>
            </a:r>
            <a:r>
              <a:rPr lang="en-US" dirty="0" smtClean="0"/>
              <a:t> Long vowel sounds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45491" y="3745468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aa</a:t>
            </a:r>
            <a:r>
              <a:rPr lang="en-US" dirty="0" smtClean="0"/>
              <a:t>  </a:t>
            </a:r>
            <a:r>
              <a:rPr lang="en-US" dirty="0" err="1" smtClean="0"/>
              <a:t>ee</a:t>
            </a:r>
            <a:r>
              <a:rPr lang="en-US" dirty="0" smtClean="0"/>
              <a:t>  ii  </a:t>
            </a:r>
            <a:r>
              <a:rPr lang="en-US" dirty="0" err="1" smtClean="0"/>
              <a:t>oo</a:t>
            </a:r>
            <a:r>
              <a:rPr lang="en-US" dirty="0" smtClean="0"/>
              <a:t>  </a:t>
            </a:r>
            <a:r>
              <a:rPr lang="en-US" dirty="0" err="1" smtClean="0"/>
              <a:t>uu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09800" y="49530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vowels are also the shortest syllables in </a:t>
            </a:r>
            <a:r>
              <a:rPr lang="en-US" dirty="0" err="1" smtClean="0"/>
              <a:t>Luganda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language alphabet has two semi vowels;</a:t>
            </a:r>
          </a:p>
          <a:p>
            <a:r>
              <a:rPr lang="en-US" dirty="0" err="1" smtClean="0"/>
              <a:t>Ww</a:t>
            </a:r>
            <a:r>
              <a:rPr lang="en-US" dirty="0" smtClean="0"/>
              <a:t>                  and </a:t>
            </a:r>
            <a:r>
              <a:rPr lang="en-US" dirty="0" err="1" smtClean="0"/>
              <a:t>Yy</a:t>
            </a:r>
            <a:r>
              <a:rPr lang="en-US" dirty="0" smtClean="0"/>
              <a:t>    </a:t>
            </a:r>
            <a:endParaRPr lang="en-US" dirty="0"/>
          </a:p>
        </p:txBody>
      </p:sp>
      <p:pic>
        <p:nvPicPr>
          <p:cNvPr id="11" name="Recorded Sound">
            <a:hlinkClick r:id="" action="ppaction://media"/>
          </p:cNvPr>
          <p:cNvPicPr>
            <a:picLocks noRot="1" noChangeAspect="1"/>
          </p:cNvPicPr>
          <p:nvPr>
            <a:wavAudioFile r:embed="rId5" name="Recorded Sound"/>
          </p:nvPr>
        </p:nvPicPr>
        <p:blipFill>
          <a:blip r:embed="rId11"/>
          <a:stretch>
            <a:fillRect/>
          </a:stretch>
        </p:blipFill>
        <p:spPr>
          <a:xfrm>
            <a:off x="2895600" y="5867400"/>
            <a:ext cx="304800" cy="304800"/>
          </a:xfrm>
          <a:prstGeom prst="rect">
            <a:avLst/>
          </a:prstGeom>
        </p:spPr>
      </p:pic>
      <p:pic>
        <p:nvPicPr>
          <p:cNvPr id="12" name="Y  Sound">
            <a:hlinkClick r:id="" action="ppaction://media"/>
          </p:cNvPr>
          <p:cNvPicPr>
            <a:picLocks noRot="1" noChangeAspect="1"/>
          </p:cNvPicPr>
          <p:nvPr>
            <a:wavAudioFile r:embed="rId6" name="Y  Sound"/>
          </p:nvPr>
        </p:nvPicPr>
        <p:blipFill>
          <a:blip r:embed="rId12"/>
          <a:stretch>
            <a:fillRect/>
          </a:stretch>
        </p:blipFill>
        <p:spPr>
          <a:xfrm>
            <a:off x="4419600" y="5867400"/>
            <a:ext cx="304800" cy="3048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169885" y="3244334"/>
            <a:ext cx="280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Luganda</a:t>
            </a:r>
            <a:r>
              <a:rPr lang="en-US" dirty="0" smtClean="0"/>
              <a:t> Long vowel sounds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48000" y="1066800"/>
            <a:ext cx="34956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(Double click on the voice symbols and listen)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7078848" y="6260068"/>
            <a:ext cx="13793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Margaret </a:t>
            </a:r>
            <a:r>
              <a:rPr lang="en-US" sz="1200" dirty="0" err="1" smtClean="0"/>
              <a:t>Nankinga</a:t>
            </a:r>
            <a:endParaRPr lang="en-US" sz="1200" dirty="0"/>
          </a:p>
        </p:txBody>
      </p:sp>
    </p:spTree>
    <p:custDataLst>
      <p:tags r:id="rId1"/>
    </p:custDataLst>
  </p:cSld>
  <p:clrMapOvr>
    <a:masterClrMapping/>
  </p:clrMapOvr>
  <p:transition advTm="160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352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 isNarration="1"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553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786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787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61</Words>
  <Application>Microsoft Office PowerPoint</Application>
  <PresentationFormat>On-screen Show (4:3)</PresentationFormat>
  <Paragraphs>10</Paragraphs>
  <Slides>1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Listen to Luganda vowel sounds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Luganda vowel sounds</dc:title>
  <dc:creator>User</dc:creator>
  <cp:lastModifiedBy>User</cp:lastModifiedBy>
  <cp:revision>7</cp:revision>
  <dcterms:created xsi:type="dcterms:W3CDTF">2019-09-02T19:47:19Z</dcterms:created>
  <dcterms:modified xsi:type="dcterms:W3CDTF">2019-09-02T20:32:50Z</dcterms:modified>
</cp:coreProperties>
</file>