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80A1-F3A5-40C9-A74F-99D2CA28478B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B0E5-B6A0-4E47-B1C1-623EC0D51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98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80A1-F3A5-40C9-A74F-99D2CA28478B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B0E5-B6A0-4E47-B1C1-623EC0D51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84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80A1-F3A5-40C9-A74F-99D2CA28478B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B0E5-B6A0-4E47-B1C1-623EC0D51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43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80A1-F3A5-40C9-A74F-99D2CA28478B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B0E5-B6A0-4E47-B1C1-623EC0D51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42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80A1-F3A5-40C9-A74F-99D2CA28478B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B0E5-B6A0-4E47-B1C1-623EC0D51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57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80A1-F3A5-40C9-A74F-99D2CA28478B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B0E5-B6A0-4E47-B1C1-623EC0D51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75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80A1-F3A5-40C9-A74F-99D2CA28478B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B0E5-B6A0-4E47-B1C1-623EC0D51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77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80A1-F3A5-40C9-A74F-99D2CA28478B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B0E5-B6A0-4E47-B1C1-623EC0D51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66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80A1-F3A5-40C9-A74F-99D2CA28478B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B0E5-B6A0-4E47-B1C1-623EC0D51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3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80A1-F3A5-40C9-A74F-99D2CA28478B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B0E5-B6A0-4E47-B1C1-623EC0D51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80A1-F3A5-40C9-A74F-99D2CA28478B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2B0E5-B6A0-4E47-B1C1-623EC0D51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73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80A1-F3A5-40C9-A74F-99D2CA28478B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2B0E5-B6A0-4E47-B1C1-623EC0D51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467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13.wav"/><Relationship Id="rId18" Type="http://schemas.openxmlformats.org/officeDocument/2006/relationships/audio" Target="../media/audio18.wav"/><Relationship Id="rId26" Type="http://schemas.openxmlformats.org/officeDocument/2006/relationships/audio" Target="../media/audio26.wav"/><Relationship Id="rId3" Type="http://schemas.openxmlformats.org/officeDocument/2006/relationships/audio" Target="../media/audio3.wav"/><Relationship Id="rId21" Type="http://schemas.openxmlformats.org/officeDocument/2006/relationships/audio" Target="../media/audio21.wav"/><Relationship Id="rId34" Type="http://schemas.openxmlformats.org/officeDocument/2006/relationships/audio" Target="../media/audio34.wav"/><Relationship Id="rId7" Type="http://schemas.openxmlformats.org/officeDocument/2006/relationships/audio" Target="../media/audio7.wav"/><Relationship Id="rId12" Type="http://schemas.openxmlformats.org/officeDocument/2006/relationships/audio" Target="../media/audio12.wav"/><Relationship Id="rId17" Type="http://schemas.openxmlformats.org/officeDocument/2006/relationships/audio" Target="../media/audio17.wav"/><Relationship Id="rId25" Type="http://schemas.openxmlformats.org/officeDocument/2006/relationships/audio" Target="../media/audio25.wav"/><Relationship Id="rId33" Type="http://schemas.openxmlformats.org/officeDocument/2006/relationships/audio" Target="../media/audio33.wav"/><Relationship Id="rId38" Type="http://schemas.openxmlformats.org/officeDocument/2006/relationships/image" Target="../media/image2.png"/><Relationship Id="rId2" Type="http://schemas.openxmlformats.org/officeDocument/2006/relationships/audio" Target="../media/audio2.wav"/><Relationship Id="rId16" Type="http://schemas.openxmlformats.org/officeDocument/2006/relationships/audio" Target="../media/audio16.wav"/><Relationship Id="rId20" Type="http://schemas.openxmlformats.org/officeDocument/2006/relationships/audio" Target="../media/audio20.wav"/><Relationship Id="rId29" Type="http://schemas.openxmlformats.org/officeDocument/2006/relationships/audio" Target="../media/audio29.wav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audio" Target="../media/audio11.wav"/><Relationship Id="rId24" Type="http://schemas.openxmlformats.org/officeDocument/2006/relationships/audio" Target="../media/audio24.wav"/><Relationship Id="rId32" Type="http://schemas.openxmlformats.org/officeDocument/2006/relationships/audio" Target="../media/audio32.wav"/><Relationship Id="rId37" Type="http://schemas.openxmlformats.org/officeDocument/2006/relationships/image" Target="../media/image1.png"/><Relationship Id="rId5" Type="http://schemas.openxmlformats.org/officeDocument/2006/relationships/audio" Target="../media/audio5.wav"/><Relationship Id="rId15" Type="http://schemas.openxmlformats.org/officeDocument/2006/relationships/audio" Target="../media/audio15.wav"/><Relationship Id="rId23" Type="http://schemas.openxmlformats.org/officeDocument/2006/relationships/audio" Target="../media/audio23.wav"/><Relationship Id="rId28" Type="http://schemas.openxmlformats.org/officeDocument/2006/relationships/audio" Target="../media/audio28.wav"/><Relationship Id="rId36" Type="http://schemas.openxmlformats.org/officeDocument/2006/relationships/slideLayout" Target="../slideLayouts/slideLayout1.xml"/><Relationship Id="rId10" Type="http://schemas.openxmlformats.org/officeDocument/2006/relationships/audio" Target="../media/audio10.wav"/><Relationship Id="rId19" Type="http://schemas.openxmlformats.org/officeDocument/2006/relationships/audio" Target="../media/audio19.wav"/><Relationship Id="rId31" Type="http://schemas.openxmlformats.org/officeDocument/2006/relationships/audio" Target="../media/audio31.wav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audio" Target="../media/audio14.wav"/><Relationship Id="rId22" Type="http://schemas.openxmlformats.org/officeDocument/2006/relationships/audio" Target="../media/audio22.wav"/><Relationship Id="rId27" Type="http://schemas.openxmlformats.org/officeDocument/2006/relationships/audio" Target="../media/audio27.wav"/><Relationship Id="rId30" Type="http://schemas.openxmlformats.org/officeDocument/2006/relationships/audio" Target="../media/audio30.wav"/><Relationship Id="rId35" Type="http://schemas.openxmlformats.org/officeDocument/2006/relationships/audio" Target="../media/audio3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3.wav"/><Relationship Id="rId13" Type="http://schemas.openxmlformats.org/officeDocument/2006/relationships/audio" Target="../media/audio48.wav"/><Relationship Id="rId18" Type="http://schemas.openxmlformats.org/officeDocument/2006/relationships/audio" Target="../media/audio53.wav"/><Relationship Id="rId26" Type="http://schemas.openxmlformats.org/officeDocument/2006/relationships/audio" Target="../media/audio61.wav"/><Relationship Id="rId39" Type="http://schemas.openxmlformats.org/officeDocument/2006/relationships/audio" Target="../media/audio74.wav"/><Relationship Id="rId3" Type="http://schemas.openxmlformats.org/officeDocument/2006/relationships/audio" Target="../media/audio38.wav"/><Relationship Id="rId21" Type="http://schemas.openxmlformats.org/officeDocument/2006/relationships/audio" Target="../media/audio56.wav"/><Relationship Id="rId34" Type="http://schemas.openxmlformats.org/officeDocument/2006/relationships/audio" Target="../media/audio69.wav"/><Relationship Id="rId42" Type="http://schemas.openxmlformats.org/officeDocument/2006/relationships/image" Target="../media/image1.png"/><Relationship Id="rId7" Type="http://schemas.openxmlformats.org/officeDocument/2006/relationships/audio" Target="../media/audio42.wav"/><Relationship Id="rId12" Type="http://schemas.openxmlformats.org/officeDocument/2006/relationships/audio" Target="../media/audio47.wav"/><Relationship Id="rId17" Type="http://schemas.openxmlformats.org/officeDocument/2006/relationships/audio" Target="../media/audio52.wav"/><Relationship Id="rId25" Type="http://schemas.openxmlformats.org/officeDocument/2006/relationships/audio" Target="../media/audio60.wav"/><Relationship Id="rId33" Type="http://schemas.openxmlformats.org/officeDocument/2006/relationships/audio" Target="../media/audio68.wav"/><Relationship Id="rId38" Type="http://schemas.openxmlformats.org/officeDocument/2006/relationships/audio" Target="../media/audio73.wav"/><Relationship Id="rId46" Type="http://schemas.openxmlformats.org/officeDocument/2006/relationships/image" Target="../media/image6.png"/><Relationship Id="rId2" Type="http://schemas.openxmlformats.org/officeDocument/2006/relationships/audio" Target="../media/audio37.wav"/><Relationship Id="rId16" Type="http://schemas.openxmlformats.org/officeDocument/2006/relationships/audio" Target="../media/audio51.wav"/><Relationship Id="rId20" Type="http://schemas.openxmlformats.org/officeDocument/2006/relationships/audio" Target="../media/audio55.wav"/><Relationship Id="rId29" Type="http://schemas.openxmlformats.org/officeDocument/2006/relationships/audio" Target="../media/audio64.wav"/><Relationship Id="rId41" Type="http://schemas.openxmlformats.org/officeDocument/2006/relationships/slideLayout" Target="../slideLayouts/slideLayout2.xml"/><Relationship Id="rId1" Type="http://schemas.openxmlformats.org/officeDocument/2006/relationships/audio" Target="../media/audio36.wav"/><Relationship Id="rId6" Type="http://schemas.openxmlformats.org/officeDocument/2006/relationships/audio" Target="../media/audio41.wav"/><Relationship Id="rId11" Type="http://schemas.openxmlformats.org/officeDocument/2006/relationships/audio" Target="../media/audio46.wav"/><Relationship Id="rId24" Type="http://schemas.openxmlformats.org/officeDocument/2006/relationships/audio" Target="../media/audio59.wav"/><Relationship Id="rId32" Type="http://schemas.openxmlformats.org/officeDocument/2006/relationships/audio" Target="../media/audio67.wav"/><Relationship Id="rId37" Type="http://schemas.openxmlformats.org/officeDocument/2006/relationships/audio" Target="../media/audio72.wav"/><Relationship Id="rId40" Type="http://schemas.openxmlformats.org/officeDocument/2006/relationships/audio" Target="../media/audio75.wav"/><Relationship Id="rId45" Type="http://schemas.openxmlformats.org/officeDocument/2006/relationships/image" Target="../media/image5.png"/><Relationship Id="rId5" Type="http://schemas.openxmlformats.org/officeDocument/2006/relationships/audio" Target="../media/audio40.wav"/><Relationship Id="rId15" Type="http://schemas.openxmlformats.org/officeDocument/2006/relationships/audio" Target="../media/audio50.wav"/><Relationship Id="rId23" Type="http://schemas.openxmlformats.org/officeDocument/2006/relationships/audio" Target="../media/audio58.wav"/><Relationship Id="rId28" Type="http://schemas.openxmlformats.org/officeDocument/2006/relationships/audio" Target="../media/audio63.wav"/><Relationship Id="rId36" Type="http://schemas.openxmlformats.org/officeDocument/2006/relationships/audio" Target="../media/audio71.wav"/><Relationship Id="rId10" Type="http://schemas.openxmlformats.org/officeDocument/2006/relationships/audio" Target="../media/audio45.wav"/><Relationship Id="rId19" Type="http://schemas.openxmlformats.org/officeDocument/2006/relationships/audio" Target="../media/audio54.wav"/><Relationship Id="rId31" Type="http://schemas.openxmlformats.org/officeDocument/2006/relationships/audio" Target="../media/audio66.wav"/><Relationship Id="rId44" Type="http://schemas.openxmlformats.org/officeDocument/2006/relationships/image" Target="../media/image4.png"/><Relationship Id="rId4" Type="http://schemas.openxmlformats.org/officeDocument/2006/relationships/audio" Target="../media/audio39.wav"/><Relationship Id="rId9" Type="http://schemas.openxmlformats.org/officeDocument/2006/relationships/audio" Target="../media/audio44.wav"/><Relationship Id="rId14" Type="http://schemas.openxmlformats.org/officeDocument/2006/relationships/audio" Target="../media/audio49.wav"/><Relationship Id="rId22" Type="http://schemas.openxmlformats.org/officeDocument/2006/relationships/audio" Target="../media/audio57.wav"/><Relationship Id="rId27" Type="http://schemas.openxmlformats.org/officeDocument/2006/relationships/audio" Target="../media/audio62.wav"/><Relationship Id="rId30" Type="http://schemas.openxmlformats.org/officeDocument/2006/relationships/audio" Target="../media/audio65.wav"/><Relationship Id="rId35" Type="http://schemas.openxmlformats.org/officeDocument/2006/relationships/audio" Target="../media/audio70.wav"/><Relationship Id="rId4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3.wav"/><Relationship Id="rId3" Type="http://schemas.openxmlformats.org/officeDocument/2006/relationships/audio" Target="../media/audio78.wav"/><Relationship Id="rId7" Type="http://schemas.openxmlformats.org/officeDocument/2006/relationships/audio" Target="../media/audio82.wav"/><Relationship Id="rId12" Type="http://schemas.openxmlformats.org/officeDocument/2006/relationships/image" Target="../media/image1.png"/><Relationship Id="rId2" Type="http://schemas.openxmlformats.org/officeDocument/2006/relationships/audio" Target="../media/audio77.wav"/><Relationship Id="rId1" Type="http://schemas.openxmlformats.org/officeDocument/2006/relationships/audio" Target="../media/audio76.wav"/><Relationship Id="rId6" Type="http://schemas.openxmlformats.org/officeDocument/2006/relationships/audio" Target="../media/audio81.wav"/><Relationship Id="rId11" Type="http://schemas.openxmlformats.org/officeDocument/2006/relationships/slideLayout" Target="../slideLayouts/slideLayout2.xml"/><Relationship Id="rId5" Type="http://schemas.openxmlformats.org/officeDocument/2006/relationships/audio" Target="../media/audio80.wav"/><Relationship Id="rId10" Type="http://schemas.openxmlformats.org/officeDocument/2006/relationships/audio" Target="../media/audio85.wav"/><Relationship Id="rId4" Type="http://schemas.openxmlformats.org/officeDocument/2006/relationships/audio" Target="../media/audio79.wav"/><Relationship Id="rId9" Type="http://schemas.openxmlformats.org/officeDocument/2006/relationships/audio" Target="../media/audio84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0588"/>
            <a:ext cx="9144000" cy="1296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Double consonant syllable sounds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0991"/>
            <a:ext cx="9144000" cy="51524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 Luganda consonants are doubled to make strong sound. However, double consonants do not make a syllable unless combined with a vowel. Semi vowels; W Y are never doubled. Consonants; H, L and R are also never doubled.</a:t>
            </a:r>
          </a:p>
          <a:p>
            <a:pPr algn="l"/>
            <a:r>
              <a:rPr lang="en-US" dirty="0" smtClean="0"/>
              <a:t>Listen to the double consonants syllable sounds:</a:t>
            </a:r>
          </a:p>
          <a:p>
            <a:pPr algn="l"/>
            <a:r>
              <a:rPr lang="en-US" dirty="0" err="1" smtClean="0"/>
              <a:t>Cca</a:t>
            </a:r>
            <a:r>
              <a:rPr lang="en-US" dirty="0" smtClean="0"/>
              <a:t>       Cce         </a:t>
            </a:r>
            <a:r>
              <a:rPr lang="en-US" dirty="0" err="1" smtClean="0"/>
              <a:t>Cci</a:t>
            </a:r>
            <a:r>
              <a:rPr lang="en-US" dirty="0" smtClean="0"/>
              <a:t>         </a:t>
            </a:r>
            <a:r>
              <a:rPr lang="en-US" dirty="0" err="1" smtClean="0"/>
              <a:t>Cco</a:t>
            </a:r>
            <a:r>
              <a:rPr lang="en-US" dirty="0" smtClean="0"/>
              <a:t>     </a:t>
            </a:r>
            <a:r>
              <a:rPr lang="en-US" dirty="0" err="1" smtClean="0"/>
              <a:t>Ccu</a:t>
            </a:r>
            <a:endParaRPr lang="en-US" dirty="0" smtClean="0"/>
          </a:p>
          <a:p>
            <a:pPr algn="l"/>
            <a:r>
              <a:rPr lang="en-US" dirty="0" err="1" smtClean="0">
                <a:latin typeface="Symbol" panose="05050102010706020507" pitchFamily="18" charset="2"/>
              </a:rPr>
              <a:t>hh</a:t>
            </a:r>
            <a:r>
              <a:rPr lang="en-US" dirty="0" err="1" smtClean="0"/>
              <a:t>a</a:t>
            </a:r>
            <a:r>
              <a:rPr lang="en-US" dirty="0" smtClean="0"/>
              <a:t>       </a:t>
            </a:r>
            <a:r>
              <a:rPr lang="en-US" dirty="0" err="1" smtClean="0">
                <a:latin typeface="Symbol" panose="05050102010706020507" pitchFamily="18" charset="2"/>
              </a:rPr>
              <a:t>hh</a:t>
            </a:r>
            <a:r>
              <a:rPr lang="en-US" dirty="0" err="1" smtClean="0"/>
              <a:t>e</a:t>
            </a:r>
            <a:r>
              <a:rPr lang="en-US" dirty="0" smtClean="0"/>
              <a:t>       </a:t>
            </a:r>
            <a:r>
              <a:rPr lang="en-US" dirty="0" err="1" smtClean="0">
                <a:latin typeface="Symbol" panose="05050102010706020507" pitchFamily="18" charset="2"/>
              </a:rPr>
              <a:t>hh</a:t>
            </a:r>
            <a:r>
              <a:rPr lang="en-US" dirty="0" err="1" smtClean="0"/>
              <a:t>i</a:t>
            </a:r>
            <a:r>
              <a:rPr lang="en-US" dirty="0" smtClean="0">
                <a:latin typeface="Symbol" panose="05050102010706020507" pitchFamily="18" charset="2"/>
              </a:rPr>
              <a:t>       </a:t>
            </a:r>
            <a:r>
              <a:rPr lang="en-US" dirty="0" err="1" smtClean="0">
                <a:latin typeface="Symbol" panose="05050102010706020507" pitchFamily="18" charset="2"/>
              </a:rPr>
              <a:t>hh</a:t>
            </a:r>
            <a:r>
              <a:rPr lang="en-US" dirty="0" err="1" smtClean="0"/>
              <a:t>o</a:t>
            </a:r>
            <a:r>
              <a:rPr lang="en-US" dirty="0" smtClean="0">
                <a:latin typeface="Symbol" panose="05050102010706020507" pitchFamily="18" charset="2"/>
              </a:rPr>
              <a:t>     </a:t>
            </a:r>
            <a:r>
              <a:rPr lang="en-US" dirty="0" err="1" smtClean="0">
                <a:latin typeface="Symbol" panose="05050102010706020507" pitchFamily="18" charset="2"/>
              </a:rPr>
              <a:t>hh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endParaRPr lang="en-US" dirty="0" smtClean="0"/>
          </a:p>
          <a:p>
            <a:pPr algn="l"/>
            <a:r>
              <a:rPr lang="en-US" dirty="0" smtClean="0"/>
              <a:t>Bba        </a:t>
            </a:r>
            <a:r>
              <a:rPr lang="en-US" dirty="0" err="1" smtClean="0"/>
              <a:t>Bbe</a:t>
            </a:r>
            <a:r>
              <a:rPr lang="en-US" dirty="0" smtClean="0"/>
              <a:t>        Bbi        Bbo      </a:t>
            </a:r>
            <a:r>
              <a:rPr lang="en-US" dirty="0" err="1" smtClean="0"/>
              <a:t>Bbu</a:t>
            </a:r>
            <a:endParaRPr lang="en-US" dirty="0" smtClean="0"/>
          </a:p>
          <a:p>
            <a:pPr algn="l"/>
            <a:r>
              <a:rPr lang="en-US" dirty="0" err="1" smtClean="0"/>
              <a:t>Ppa</a:t>
            </a:r>
            <a:r>
              <a:rPr lang="en-US" dirty="0" smtClean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Ppe</a:t>
            </a:r>
            <a:r>
              <a:rPr lang="en-US" dirty="0" smtClean="0"/>
              <a:t>         </a:t>
            </a:r>
            <a:r>
              <a:rPr lang="en-US" dirty="0" err="1" smtClean="0"/>
              <a:t>Ppi</a:t>
            </a:r>
            <a:r>
              <a:rPr lang="en-US" dirty="0" smtClean="0"/>
              <a:t>        Ppo     </a:t>
            </a:r>
            <a:r>
              <a:rPr lang="en-US" dirty="0" err="1" smtClean="0"/>
              <a:t>Ppu</a:t>
            </a:r>
            <a:endParaRPr lang="en-US" dirty="0" smtClean="0"/>
          </a:p>
          <a:p>
            <a:pPr algn="l"/>
            <a:r>
              <a:rPr lang="en-US" dirty="0" err="1" smtClean="0"/>
              <a:t>Vva</a:t>
            </a:r>
            <a:r>
              <a:rPr lang="en-US" dirty="0" smtClean="0"/>
              <a:t>        </a:t>
            </a:r>
            <a:r>
              <a:rPr lang="en-US" dirty="0" err="1" smtClean="0"/>
              <a:t>Vve</a:t>
            </a:r>
            <a:r>
              <a:rPr lang="en-US" dirty="0" smtClean="0"/>
              <a:t>         </a:t>
            </a:r>
            <a:r>
              <a:rPr lang="en-US" dirty="0" err="1" smtClean="0"/>
              <a:t>Vvi</a:t>
            </a:r>
            <a:r>
              <a:rPr lang="en-US" dirty="0" smtClean="0"/>
              <a:t>         </a:t>
            </a:r>
            <a:r>
              <a:rPr lang="en-US" dirty="0" err="1" smtClean="0"/>
              <a:t>Vvo</a:t>
            </a:r>
            <a:r>
              <a:rPr lang="en-US" dirty="0" smtClean="0"/>
              <a:t>    </a:t>
            </a:r>
            <a:r>
              <a:rPr lang="en-US" dirty="0" smtClean="0"/>
              <a:t> </a:t>
            </a:r>
            <a:r>
              <a:rPr lang="en-US" dirty="0" err="1" smtClean="0"/>
              <a:t>Vvu</a:t>
            </a:r>
            <a:r>
              <a:rPr lang="en-US" dirty="0" smtClean="0"/>
              <a:t> </a:t>
            </a:r>
            <a:endParaRPr lang="en-US" dirty="0" smtClean="0"/>
          </a:p>
          <a:p>
            <a:pPr algn="l"/>
            <a:r>
              <a:rPr lang="en-US" dirty="0" err="1" smtClean="0"/>
              <a:t>Ffa</a:t>
            </a:r>
            <a:r>
              <a:rPr lang="en-US" dirty="0" smtClean="0"/>
              <a:t>         Ffe          </a:t>
            </a:r>
            <a:r>
              <a:rPr lang="en-US" dirty="0" err="1" smtClean="0"/>
              <a:t>Ffi</a:t>
            </a:r>
            <a:r>
              <a:rPr lang="en-US" dirty="0" smtClean="0"/>
              <a:t>          </a:t>
            </a:r>
            <a:r>
              <a:rPr lang="en-US" dirty="0" err="1" smtClean="0"/>
              <a:t>Ffo</a:t>
            </a:r>
            <a:r>
              <a:rPr lang="en-US" dirty="0" smtClean="0"/>
              <a:t>     </a:t>
            </a:r>
            <a:r>
              <a:rPr lang="en-US" dirty="0" smtClean="0"/>
              <a:t> </a:t>
            </a:r>
            <a:r>
              <a:rPr lang="en-US" dirty="0" err="1" smtClean="0"/>
              <a:t>Ffu</a:t>
            </a:r>
            <a:endParaRPr lang="en-US" dirty="0" smtClean="0"/>
          </a:p>
          <a:p>
            <a:pPr algn="l"/>
            <a:r>
              <a:rPr lang="en-US" dirty="0" err="1" smtClean="0"/>
              <a:t>Mma</a:t>
            </a:r>
            <a:r>
              <a:rPr lang="en-US" dirty="0" smtClean="0"/>
              <a:t>    </a:t>
            </a:r>
            <a:r>
              <a:rPr lang="en-US" dirty="0" smtClean="0"/>
              <a:t> Mme      </a:t>
            </a:r>
            <a:r>
              <a:rPr lang="en-US" dirty="0" err="1" smtClean="0"/>
              <a:t>Mmi</a:t>
            </a:r>
            <a:r>
              <a:rPr lang="en-US" dirty="0" smtClean="0"/>
              <a:t>      </a:t>
            </a:r>
            <a:r>
              <a:rPr lang="en-US" dirty="0" err="1" smtClean="0"/>
              <a:t>Mmo</a:t>
            </a:r>
            <a:r>
              <a:rPr lang="en-US" dirty="0" smtClean="0"/>
              <a:t>  </a:t>
            </a:r>
            <a:r>
              <a:rPr lang="en-US" dirty="0" smtClean="0"/>
              <a:t> </a:t>
            </a:r>
            <a:r>
              <a:rPr lang="en-US" dirty="0" err="1" smtClean="0"/>
              <a:t>Mmu</a:t>
            </a:r>
            <a:r>
              <a:rPr lang="en-US" dirty="0" smtClean="0"/>
              <a:t>                        © Margaret </a:t>
            </a:r>
            <a:r>
              <a:rPr lang="en-US" dirty="0" err="1" smtClean="0"/>
              <a:t>Nankinga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7"/>
          <a:stretch>
            <a:fillRect/>
          </a:stretch>
        </p:blipFill>
        <p:spPr>
          <a:xfrm>
            <a:off x="2161785" y="3445935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37"/>
          <a:stretch>
            <a:fillRect/>
          </a:stretch>
        </p:blipFill>
        <p:spPr>
          <a:xfrm>
            <a:off x="3076194" y="3445935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37"/>
          <a:stretch>
            <a:fillRect/>
          </a:stretch>
        </p:blipFill>
        <p:spPr>
          <a:xfrm>
            <a:off x="4103493" y="3434646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37"/>
          <a:stretch>
            <a:fillRect/>
          </a:stretch>
        </p:blipFill>
        <p:spPr>
          <a:xfrm>
            <a:off x="5063058" y="3445935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37"/>
          <a:stretch>
            <a:fillRect/>
          </a:stretch>
        </p:blipFill>
        <p:spPr>
          <a:xfrm>
            <a:off x="5841999" y="3468513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37"/>
          <a:stretch>
            <a:fillRect/>
          </a:stretch>
        </p:blipFill>
        <p:spPr>
          <a:xfrm>
            <a:off x="2206941" y="3942651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37"/>
          <a:stretch>
            <a:fillRect/>
          </a:stretch>
        </p:blipFill>
        <p:spPr>
          <a:xfrm>
            <a:off x="3177795" y="3920073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37"/>
          <a:stretch>
            <a:fillRect/>
          </a:stretch>
        </p:blipFill>
        <p:spPr>
          <a:xfrm>
            <a:off x="4126071" y="395394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37"/>
          <a:stretch>
            <a:fillRect/>
          </a:stretch>
        </p:blipFill>
        <p:spPr>
          <a:xfrm>
            <a:off x="5119503" y="3976518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37"/>
          <a:stretch>
            <a:fillRect/>
          </a:stretch>
        </p:blipFill>
        <p:spPr>
          <a:xfrm>
            <a:off x="6045201" y="3920073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37"/>
          <a:stretch>
            <a:fillRect/>
          </a:stretch>
        </p:blipFill>
        <p:spPr>
          <a:xfrm>
            <a:off x="2206941" y="440550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2" name="Recorded Sound"/>
          </p:nvPr>
        </p:nvPicPr>
        <p:blipFill>
          <a:blip r:embed="rId37"/>
          <a:stretch>
            <a:fillRect/>
          </a:stretch>
        </p:blipFill>
        <p:spPr>
          <a:xfrm>
            <a:off x="3177795" y="4371633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3" name="Recorded Sound"/>
          </p:nvPr>
        </p:nvPicPr>
        <p:blipFill>
          <a:blip r:embed="rId37"/>
          <a:stretch>
            <a:fillRect/>
          </a:stretch>
        </p:blipFill>
        <p:spPr>
          <a:xfrm>
            <a:off x="4103493" y="4360344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4" name="Recorded Sound"/>
          </p:nvPr>
        </p:nvPicPr>
        <p:blipFill>
          <a:blip r:embed="rId37"/>
          <a:stretch>
            <a:fillRect/>
          </a:stretch>
        </p:blipFill>
        <p:spPr>
          <a:xfrm>
            <a:off x="5096925" y="4382922"/>
            <a:ext cx="304800" cy="3048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5" name="Recorded Sound"/>
          </p:nvPr>
        </p:nvPicPr>
        <p:blipFill>
          <a:blip r:embed="rId37"/>
          <a:stretch>
            <a:fillRect/>
          </a:stretch>
        </p:blipFill>
        <p:spPr>
          <a:xfrm>
            <a:off x="6000045" y="4394211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16" name="Recorded Sound"/>
          </p:nvPr>
        </p:nvPicPr>
        <p:blipFill>
          <a:blip r:embed="rId37"/>
          <a:stretch>
            <a:fillRect/>
          </a:stretch>
        </p:blipFill>
        <p:spPr>
          <a:xfrm>
            <a:off x="2206941" y="485706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17" name="Recorded Sound"/>
          </p:nvPr>
        </p:nvPicPr>
        <p:blipFill>
          <a:blip r:embed="rId37"/>
          <a:stretch>
            <a:fillRect/>
          </a:stretch>
        </p:blipFill>
        <p:spPr>
          <a:xfrm>
            <a:off x="3143928" y="4868349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18" name="Recorded Sound"/>
          </p:nvPr>
        </p:nvPicPr>
        <p:blipFill>
          <a:blip r:embed="rId37"/>
          <a:stretch>
            <a:fillRect/>
          </a:stretch>
        </p:blipFill>
        <p:spPr>
          <a:xfrm>
            <a:off x="4205094" y="4811904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19" name="Recorded Sound"/>
          </p:nvPr>
        </p:nvPicPr>
        <p:blipFill>
          <a:blip r:embed="rId37"/>
          <a:stretch>
            <a:fillRect/>
          </a:stretch>
        </p:blipFill>
        <p:spPr>
          <a:xfrm>
            <a:off x="5119503" y="4890927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20" name="Recorded Sound"/>
          </p:nvPr>
        </p:nvPicPr>
        <p:blipFill>
          <a:blip r:embed="rId37"/>
          <a:stretch>
            <a:fillRect/>
          </a:stretch>
        </p:blipFill>
        <p:spPr>
          <a:xfrm>
            <a:off x="5943600" y="485706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Rot="1" noChangeAspect="1"/>
          </p:cNvPicPr>
          <p:nvPr>
            <a:wavAudioFile r:embed="rId21" name="Recorded Sound"/>
          </p:nvPr>
        </p:nvPicPr>
        <p:blipFill>
          <a:blip r:embed="rId37"/>
          <a:stretch>
            <a:fillRect/>
          </a:stretch>
        </p:blipFill>
        <p:spPr>
          <a:xfrm>
            <a:off x="2139207" y="5308620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22" name="Recorded Sound"/>
          </p:nvPr>
        </p:nvPicPr>
        <p:blipFill>
          <a:blip r:embed="rId37"/>
          <a:stretch>
            <a:fillRect/>
          </a:stretch>
        </p:blipFill>
        <p:spPr>
          <a:xfrm>
            <a:off x="3166506" y="5319909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Rot="1" noChangeAspect="1"/>
          </p:cNvPicPr>
          <p:nvPr>
            <a:wavAudioFile r:embed="rId23" name="Recorded Sound"/>
          </p:nvPr>
        </p:nvPicPr>
        <p:blipFill>
          <a:blip r:embed="rId37"/>
          <a:stretch>
            <a:fillRect/>
          </a:stretch>
        </p:blipFill>
        <p:spPr>
          <a:xfrm>
            <a:off x="4182516" y="5297331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Rot="1" noChangeAspect="1"/>
          </p:cNvPicPr>
          <p:nvPr>
            <a:wavAudioFile r:embed="rId24" name="Recorded Sound"/>
          </p:nvPr>
        </p:nvPicPr>
        <p:blipFill>
          <a:blip r:embed="rId37"/>
          <a:stretch>
            <a:fillRect/>
          </a:stretch>
        </p:blipFill>
        <p:spPr>
          <a:xfrm>
            <a:off x="5130792" y="5274753"/>
            <a:ext cx="304800" cy="3048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Rot="1" noChangeAspect="1"/>
          </p:cNvPicPr>
          <p:nvPr>
            <a:wavAudioFile r:embed="rId25" name="Recorded Sound"/>
          </p:nvPr>
        </p:nvPicPr>
        <p:blipFill>
          <a:blip r:embed="rId37"/>
          <a:stretch>
            <a:fillRect/>
          </a:stretch>
        </p:blipFill>
        <p:spPr>
          <a:xfrm>
            <a:off x="5943600" y="5263465"/>
            <a:ext cx="304800" cy="3048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Rot="1" noChangeAspect="1"/>
          </p:cNvPicPr>
          <p:nvPr>
            <a:wavAudioFile r:embed="rId26" name="Recorded Sound"/>
          </p:nvPr>
        </p:nvPicPr>
        <p:blipFill>
          <a:blip r:embed="rId37"/>
          <a:stretch>
            <a:fillRect/>
          </a:stretch>
        </p:blipFill>
        <p:spPr>
          <a:xfrm>
            <a:off x="2161785" y="5726313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Rot="1" noChangeAspect="1"/>
          </p:cNvPicPr>
          <p:nvPr>
            <a:wavAudioFile r:embed="rId27" name="Recorded Sound"/>
          </p:nvPr>
        </p:nvPicPr>
        <p:blipFill>
          <a:blip r:embed="rId37"/>
          <a:stretch>
            <a:fillRect/>
          </a:stretch>
        </p:blipFill>
        <p:spPr>
          <a:xfrm>
            <a:off x="3031038" y="5748891"/>
            <a:ext cx="304800" cy="3048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Rot="1" noChangeAspect="1"/>
          </p:cNvPicPr>
          <p:nvPr>
            <a:wavAudioFile r:embed="rId28" name="Recorded Sound"/>
          </p:nvPr>
        </p:nvPicPr>
        <p:blipFill>
          <a:blip r:embed="rId37"/>
          <a:stretch>
            <a:fillRect/>
          </a:stretch>
        </p:blipFill>
        <p:spPr>
          <a:xfrm>
            <a:off x="4069626" y="5748891"/>
            <a:ext cx="304800" cy="3048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Rot="1" noChangeAspect="1"/>
          </p:cNvPicPr>
          <p:nvPr>
            <a:wavAudioFile r:embed="rId29" name="Recorded Sound"/>
          </p:nvPr>
        </p:nvPicPr>
        <p:blipFill>
          <a:blip r:embed="rId37"/>
          <a:stretch>
            <a:fillRect/>
          </a:stretch>
        </p:blipFill>
        <p:spPr>
          <a:xfrm>
            <a:off x="5085636" y="5748891"/>
            <a:ext cx="304800" cy="3048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Rot="1" noChangeAspect="1"/>
          </p:cNvPicPr>
          <p:nvPr>
            <a:wavAudioFile r:embed="rId30" name="Recorded Sound"/>
          </p:nvPr>
        </p:nvPicPr>
        <p:blipFill>
          <a:blip r:embed="rId37"/>
          <a:stretch>
            <a:fillRect/>
          </a:stretch>
        </p:blipFill>
        <p:spPr>
          <a:xfrm>
            <a:off x="5762976" y="5726313"/>
            <a:ext cx="304800" cy="3048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Rot="1" noChangeAspect="1"/>
          </p:cNvPicPr>
          <p:nvPr>
            <a:wavAudioFile r:embed="rId31" name="Recorded Sound"/>
          </p:nvPr>
        </p:nvPicPr>
        <p:blipFill>
          <a:blip r:embed="rId38"/>
          <a:stretch>
            <a:fillRect/>
          </a:stretch>
        </p:blipFill>
        <p:spPr>
          <a:xfrm>
            <a:off x="2274675" y="6200451"/>
            <a:ext cx="304800" cy="3048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</p:cNvPr>
          <p:cNvPicPr>
            <a:picLocks noRot="1" noChangeAspect="1"/>
          </p:cNvPicPr>
          <p:nvPr>
            <a:wavAudioFile r:embed="rId32" name="Recorded Sound"/>
          </p:nvPr>
        </p:nvPicPr>
        <p:blipFill>
          <a:blip r:embed="rId37"/>
          <a:stretch>
            <a:fillRect/>
          </a:stretch>
        </p:blipFill>
        <p:spPr>
          <a:xfrm>
            <a:off x="3301974" y="6211740"/>
            <a:ext cx="304800" cy="3048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Rot="1" noChangeAspect="1"/>
          </p:cNvPicPr>
          <p:nvPr>
            <a:wavAudioFile r:embed="rId33" name="Recorded Sound"/>
          </p:nvPr>
        </p:nvPicPr>
        <p:blipFill>
          <a:blip r:embed="rId37"/>
          <a:stretch>
            <a:fillRect/>
          </a:stretch>
        </p:blipFill>
        <p:spPr>
          <a:xfrm>
            <a:off x="4295406" y="6223029"/>
            <a:ext cx="304800" cy="3048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</p:cNvPr>
          <p:cNvPicPr>
            <a:picLocks noRot="1" noChangeAspect="1"/>
          </p:cNvPicPr>
          <p:nvPr>
            <a:wavAudioFile r:embed="rId34" name="Recorded Sound"/>
          </p:nvPr>
        </p:nvPicPr>
        <p:blipFill>
          <a:blip r:embed="rId37"/>
          <a:stretch>
            <a:fillRect/>
          </a:stretch>
        </p:blipFill>
        <p:spPr>
          <a:xfrm>
            <a:off x="5311416" y="6223029"/>
            <a:ext cx="304800" cy="3048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</p:cNvPr>
          <p:cNvPicPr>
            <a:picLocks noRot="1" noChangeAspect="1"/>
          </p:cNvPicPr>
          <p:nvPr>
            <a:wavAudioFile r:embed="rId35" name="Recorded Sound"/>
          </p:nvPr>
        </p:nvPicPr>
        <p:blipFill>
          <a:blip r:embed="rId37"/>
          <a:stretch>
            <a:fillRect/>
          </a:stretch>
        </p:blipFill>
        <p:spPr>
          <a:xfrm>
            <a:off x="6248403" y="620045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0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6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8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5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7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4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8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6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1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7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5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489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9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250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83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9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376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428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26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298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435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1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492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1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41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308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1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442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1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439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431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2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Dda    </a:t>
            </a:r>
            <a:r>
              <a:rPr lang="en-US" dirty="0" err="1" smtClean="0"/>
              <a:t>Dde</a:t>
            </a:r>
            <a:r>
              <a:rPr lang="en-US" dirty="0" smtClean="0"/>
              <a:t>     Ddi    </a:t>
            </a:r>
            <a:r>
              <a:rPr lang="en-US" dirty="0" err="1" smtClean="0"/>
              <a:t>Ddo</a:t>
            </a:r>
            <a:r>
              <a:rPr lang="en-US" dirty="0" smtClean="0"/>
              <a:t>    Ddu</a:t>
            </a:r>
          </a:p>
          <a:p>
            <a:pPr marL="0" indent="0">
              <a:buNone/>
            </a:pPr>
            <a:r>
              <a:rPr lang="en-US" dirty="0" err="1" smtClean="0"/>
              <a:t>Tta</a:t>
            </a:r>
            <a:r>
              <a:rPr lang="en-US" dirty="0" smtClean="0"/>
              <a:t>     </a:t>
            </a:r>
            <a:r>
              <a:rPr lang="en-US" dirty="0" err="1" smtClean="0"/>
              <a:t>Tte</a:t>
            </a:r>
            <a:r>
              <a:rPr lang="en-US" dirty="0" smtClean="0"/>
              <a:t>        </a:t>
            </a:r>
            <a:r>
              <a:rPr lang="en-US" dirty="0" err="1" smtClean="0"/>
              <a:t>Tti</a:t>
            </a:r>
            <a:r>
              <a:rPr lang="en-US" dirty="0" smtClean="0"/>
              <a:t>     Tto     </a:t>
            </a:r>
            <a:r>
              <a:rPr lang="en-US" dirty="0" err="1" smtClean="0"/>
              <a:t>Ttu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Nna</a:t>
            </a:r>
            <a:r>
              <a:rPr lang="en-US" dirty="0" smtClean="0"/>
              <a:t>   </a:t>
            </a:r>
            <a:r>
              <a:rPr lang="en-US" dirty="0" err="1" smtClean="0"/>
              <a:t>Nne</a:t>
            </a:r>
            <a:r>
              <a:rPr lang="en-US" dirty="0" smtClean="0"/>
              <a:t>     </a:t>
            </a:r>
            <a:r>
              <a:rPr lang="en-US" dirty="0" err="1" smtClean="0"/>
              <a:t>Nni</a:t>
            </a:r>
            <a:r>
              <a:rPr lang="en-US" dirty="0" smtClean="0"/>
              <a:t>     Nno    </a:t>
            </a:r>
            <a:r>
              <a:rPr lang="en-US" dirty="0" err="1" smtClean="0"/>
              <a:t>Nnu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Zza</a:t>
            </a:r>
            <a:r>
              <a:rPr lang="en-US" dirty="0" smtClean="0"/>
              <a:t>     </a:t>
            </a:r>
            <a:r>
              <a:rPr lang="en-US" dirty="0" err="1" smtClean="0"/>
              <a:t>Zze</a:t>
            </a:r>
            <a:r>
              <a:rPr lang="en-US" dirty="0" smtClean="0"/>
              <a:t>      </a:t>
            </a:r>
            <a:r>
              <a:rPr lang="en-US" dirty="0" err="1" smtClean="0"/>
              <a:t>Zzi</a:t>
            </a:r>
            <a:r>
              <a:rPr lang="en-US" dirty="0" smtClean="0"/>
              <a:t>       </a:t>
            </a:r>
            <a:r>
              <a:rPr lang="en-US" dirty="0" err="1" smtClean="0"/>
              <a:t>Zzo</a:t>
            </a:r>
            <a:r>
              <a:rPr lang="en-US" dirty="0" smtClean="0"/>
              <a:t>      </a:t>
            </a:r>
            <a:r>
              <a:rPr lang="en-US" dirty="0" err="1" smtClean="0"/>
              <a:t>Zzu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Ssa    </a:t>
            </a:r>
            <a:r>
              <a:rPr lang="en-US" dirty="0" err="1" smtClean="0"/>
              <a:t>Sse</a:t>
            </a:r>
            <a:r>
              <a:rPr lang="en-US" dirty="0" smtClean="0"/>
              <a:t>       </a:t>
            </a:r>
            <a:r>
              <a:rPr lang="en-US" dirty="0" err="1" smtClean="0"/>
              <a:t>Ssi</a:t>
            </a:r>
            <a:r>
              <a:rPr lang="en-US" dirty="0" smtClean="0"/>
              <a:t>      Sso      </a:t>
            </a:r>
            <a:r>
              <a:rPr lang="en-US" dirty="0" err="1" smtClean="0"/>
              <a:t>Ssu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Jja</a:t>
            </a:r>
            <a:r>
              <a:rPr lang="en-US" dirty="0" smtClean="0"/>
              <a:t>      </a:t>
            </a:r>
            <a:r>
              <a:rPr lang="en-US" dirty="0" err="1" smtClean="0"/>
              <a:t>Jje</a:t>
            </a:r>
            <a:r>
              <a:rPr lang="en-US" dirty="0" smtClean="0"/>
              <a:t>        </a:t>
            </a:r>
            <a:r>
              <a:rPr lang="en-US" dirty="0" err="1" smtClean="0"/>
              <a:t>Jji</a:t>
            </a:r>
            <a:r>
              <a:rPr lang="en-US" dirty="0" smtClean="0"/>
              <a:t>       Jjo       </a:t>
            </a:r>
            <a:r>
              <a:rPr lang="en-US" dirty="0" err="1" smtClean="0"/>
              <a:t>Jju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Gga</a:t>
            </a:r>
            <a:r>
              <a:rPr lang="en-US" dirty="0" smtClean="0"/>
              <a:t>   </a:t>
            </a:r>
            <a:r>
              <a:rPr lang="en-US" dirty="0" err="1" smtClean="0"/>
              <a:t>Gge</a:t>
            </a:r>
            <a:r>
              <a:rPr lang="en-US" dirty="0" smtClean="0"/>
              <a:t>     Ggi     </a:t>
            </a:r>
            <a:r>
              <a:rPr lang="en-US" dirty="0" err="1" smtClean="0"/>
              <a:t>Ggo</a:t>
            </a:r>
            <a:r>
              <a:rPr lang="en-US" dirty="0" smtClean="0"/>
              <a:t>    </a:t>
            </a:r>
            <a:r>
              <a:rPr lang="en-US" dirty="0" err="1" smtClean="0"/>
              <a:t>Ggu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Kka    </a:t>
            </a:r>
            <a:r>
              <a:rPr lang="en-US" dirty="0" err="1" smtClean="0"/>
              <a:t>Kke</a:t>
            </a:r>
            <a:r>
              <a:rPr lang="en-US" dirty="0" smtClean="0"/>
              <a:t>      </a:t>
            </a:r>
            <a:r>
              <a:rPr lang="en-US" dirty="0" err="1" smtClean="0"/>
              <a:t>Kki</a:t>
            </a:r>
            <a:r>
              <a:rPr lang="en-US" dirty="0" smtClean="0"/>
              <a:t>      </a:t>
            </a:r>
            <a:r>
              <a:rPr lang="en-US" dirty="0" err="1" smtClean="0"/>
              <a:t>Kko</a:t>
            </a:r>
            <a:r>
              <a:rPr lang="en-US" dirty="0" smtClean="0"/>
              <a:t>    </a:t>
            </a:r>
            <a:r>
              <a:rPr lang="en-US" dirty="0" err="1" smtClean="0"/>
              <a:t>Kku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© Margaret </a:t>
            </a:r>
            <a:r>
              <a:rPr lang="en-US" dirty="0" err="1" smtClean="0"/>
              <a:t>Nankinga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2"/>
          <a:stretch>
            <a:fillRect/>
          </a:stretch>
        </p:blipFill>
        <p:spPr>
          <a:xfrm>
            <a:off x="1529601" y="285015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42"/>
          <a:stretch>
            <a:fillRect/>
          </a:stretch>
        </p:blipFill>
        <p:spPr>
          <a:xfrm>
            <a:off x="2477877" y="273726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43"/>
          <a:stretch>
            <a:fillRect/>
          </a:stretch>
        </p:blipFill>
        <p:spPr>
          <a:xfrm>
            <a:off x="3369708" y="262437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44"/>
          <a:stretch>
            <a:fillRect/>
          </a:stretch>
        </p:blipFill>
        <p:spPr>
          <a:xfrm>
            <a:off x="4284117" y="307593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45"/>
          <a:stretch>
            <a:fillRect/>
          </a:stretch>
        </p:blipFill>
        <p:spPr>
          <a:xfrm>
            <a:off x="5175948" y="296304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46"/>
          <a:stretch>
            <a:fillRect/>
          </a:stretch>
        </p:blipFill>
        <p:spPr>
          <a:xfrm>
            <a:off x="1450578" y="804309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46"/>
          <a:stretch>
            <a:fillRect/>
          </a:stretch>
        </p:blipFill>
        <p:spPr>
          <a:xfrm>
            <a:off x="2285964" y="826887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46"/>
          <a:stretch>
            <a:fillRect/>
          </a:stretch>
        </p:blipFill>
        <p:spPr>
          <a:xfrm>
            <a:off x="3290685" y="770442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46"/>
          <a:stretch>
            <a:fillRect/>
          </a:stretch>
        </p:blipFill>
        <p:spPr>
          <a:xfrm>
            <a:off x="4238961" y="804309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46"/>
          <a:stretch>
            <a:fillRect/>
          </a:stretch>
        </p:blipFill>
        <p:spPr>
          <a:xfrm>
            <a:off x="5096925" y="815598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46"/>
          <a:stretch>
            <a:fillRect/>
          </a:stretch>
        </p:blipFill>
        <p:spPr>
          <a:xfrm>
            <a:off x="1540890" y="1301025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2" name="Recorded Sound"/>
          </p:nvPr>
        </p:nvPicPr>
        <p:blipFill>
          <a:blip r:embed="rId46"/>
          <a:stretch>
            <a:fillRect/>
          </a:stretch>
        </p:blipFill>
        <p:spPr>
          <a:xfrm>
            <a:off x="2398854" y="1301025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3" name="Recorded Sound"/>
          </p:nvPr>
        </p:nvPicPr>
        <p:blipFill>
          <a:blip r:embed="rId46"/>
          <a:stretch>
            <a:fillRect/>
          </a:stretch>
        </p:blipFill>
        <p:spPr>
          <a:xfrm>
            <a:off x="3324552" y="1312314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4" name="Recorded Sound"/>
          </p:nvPr>
        </p:nvPicPr>
        <p:blipFill>
          <a:blip r:embed="rId46"/>
          <a:stretch>
            <a:fillRect/>
          </a:stretch>
        </p:blipFill>
        <p:spPr>
          <a:xfrm>
            <a:off x="4216383" y="1334892"/>
            <a:ext cx="304800" cy="3048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5" name="Recorded Sound"/>
          </p:nvPr>
        </p:nvPicPr>
        <p:blipFill>
          <a:blip r:embed="rId46"/>
          <a:stretch>
            <a:fillRect/>
          </a:stretch>
        </p:blipFill>
        <p:spPr>
          <a:xfrm>
            <a:off x="5254971" y="1323603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16" name="Recorded Sound"/>
          </p:nvPr>
        </p:nvPicPr>
        <p:blipFill>
          <a:blip r:embed="rId46"/>
          <a:stretch>
            <a:fillRect/>
          </a:stretch>
        </p:blipFill>
        <p:spPr>
          <a:xfrm>
            <a:off x="1405422" y="180903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17" name="Recorded Sound"/>
          </p:nvPr>
        </p:nvPicPr>
        <p:blipFill>
          <a:blip r:embed="rId46"/>
          <a:stretch>
            <a:fillRect/>
          </a:stretch>
        </p:blipFill>
        <p:spPr>
          <a:xfrm>
            <a:off x="2319831" y="1888053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18" name="Recorded Sound"/>
          </p:nvPr>
        </p:nvPicPr>
        <p:blipFill>
          <a:blip r:embed="rId46"/>
          <a:stretch>
            <a:fillRect/>
          </a:stretch>
        </p:blipFill>
        <p:spPr>
          <a:xfrm>
            <a:off x="3324552" y="180903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19" name="Recorded Sound"/>
          </p:nvPr>
        </p:nvPicPr>
        <p:blipFill>
          <a:blip r:embed="rId46"/>
          <a:stretch>
            <a:fillRect/>
          </a:stretch>
        </p:blipFill>
        <p:spPr>
          <a:xfrm>
            <a:off x="4238961" y="1820319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20" name="Recorded Sound"/>
          </p:nvPr>
        </p:nvPicPr>
        <p:blipFill>
          <a:blip r:embed="rId46"/>
          <a:stretch>
            <a:fillRect/>
          </a:stretch>
        </p:blipFill>
        <p:spPr>
          <a:xfrm>
            <a:off x="5266260" y="1854186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Rot="1" noChangeAspect="1"/>
          </p:cNvPicPr>
          <p:nvPr>
            <a:wavAudioFile r:embed="rId21" name="Recorded Sound"/>
          </p:nvPr>
        </p:nvPicPr>
        <p:blipFill>
          <a:blip r:embed="rId45"/>
          <a:stretch>
            <a:fillRect/>
          </a:stretch>
        </p:blipFill>
        <p:spPr>
          <a:xfrm>
            <a:off x="1473156" y="2350902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22" name="Recorded Sound"/>
          </p:nvPr>
        </p:nvPicPr>
        <p:blipFill>
          <a:blip r:embed="rId46"/>
          <a:stretch>
            <a:fillRect/>
          </a:stretch>
        </p:blipFill>
        <p:spPr>
          <a:xfrm>
            <a:off x="2263386" y="2362191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Rot="1" noChangeAspect="1"/>
          </p:cNvPicPr>
          <p:nvPr>
            <a:wavAudioFile r:embed="rId23" name="Recorded Sound"/>
          </p:nvPr>
        </p:nvPicPr>
        <p:blipFill>
          <a:blip r:embed="rId46"/>
          <a:stretch>
            <a:fillRect/>
          </a:stretch>
        </p:blipFill>
        <p:spPr>
          <a:xfrm>
            <a:off x="3177795" y="2317035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Rot="1" noChangeAspect="1"/>
          </p:cNvPicPr>
          <p:nvPr>
            <a:wavAudioFile r:embed="rId24" name="Recorded Sound"/>
          </p:nvPr>
        </p:nvPicPr>
        <p:blipFill>
          <a:blip r:embed="rId46"/>
          <a:stretch>
            <a:fillRect/>
          </a:stretch>
        </p:blipFill>
        <p:spPr>
          <a:xfrm>
            <a:off x="4182516" y="2339613"/>
            <a:ext cx="304800" cy="3048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Rot="1" noChangeAspect="1"/>
          </p:cNvPicPr>
          <p:nvPr>
            <a:wavAudioFile r:embed="rId25" name="Recorded Sound"/>
          </p:nvPr>
        </p:nvPicPr>
        <p:blipFill>
          <a:blip r:embed="rId46"/>
          <a:stretch>
            <a:fillRect/>
          </a:stretch>
        </p:blipFill>
        <p:spPr>
          <a:xfrm>
            <a:off x="5164659" y="2373480"/>
            <a:ext cx="304800" cy="3048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Rot="1" noChangeAspect="1"/>
          </p:cNvPicPr>
          <p:nvPr>
            <a:wavAudioFile r:embed="rId26" name="Recorded Sound"/>
          </p:nvPr>
        </p:nvPicPr>
        <p:blipFill>
          <a:blip r:embed="rId46"/>
          <a:stretch>
            <a:fillRect/>
          </a:stretch>
        </p:blipFill>
        <p:spPr>
          <a:xfrm>
            <a:off x="1326399" y="2825040"/>
            <a:ext cx="304800" cy="3048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Rot="1" noChangeAspect="1"/>
          </p:cNvPicPr>
          <p:nvPr>
            <a:wavAudioFile r:embed="rId27" name="Recorded Sound"/>
          </p:nvPr>
        </p:nvPicPr>
        <p:blipFill>
          <a:blip r:embed="rId46"/>
          <a:stretch>
            <a:fillRect/>
          </a:stretch>
        </p:blipFill>
        <p:spPr>
          <a:xfrm>
            <a:off x="2297253" y="2802462"/>
            <a:ext cx="304800" cy="3048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Rot="1" noChangeAspect="1"/>
          </p:cNvPicPr>
          <p:nvPr>
            <a:wavAudioFile r:embed="rId28" name="Recorded Sound"/>
          </p:nvPr>
        </p:nvPicPr>
        <p:blipFill>
          <a:blip r:embed="rId46"/>
          <a:stretch>
            <a:fillRect/>
          </a:stretch>
        </p:blipFill>
        <p:spPr>
          <a:xfrm>
            <a:off x="3132639" y="2858907"/>
            <a:ext cx="304800" cy="3048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Rot="1" noChangeAspect="1"/>
          </p:cNvPicPr>
          <p:nvPr>
            <a:wavAudioFile r:embed="rId29" name="Recorded Sound"/>
          </p:nvPr>
        </p:nvPicPr>
        <p:blipFill>
          <a:blip r:embed="rId46"/>
          <a:stretch>
            <a:fillRect/>
          </a:stretch>
        </p:blipFill>
        <p:spPr>
          <a:xfrm>
            <a:off x="4126071" y="2870196"/>
            <a:ext cx="304800" cy="3048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Rot="1" noChangeAspect="1"/>
          </p:cNvPicPr>
          <p:nvPr>
            <a:wavAudioFile r:embed="rId30" name="Recorded Sound"/>
          </p:nvPr>
        </p:nvPicPr>
        <p:blipFill>
          <a:blip r:embed="rId46"/>
          <a:stretch>
            <a:fillRect/>
          </a:stretch>
        </p:blipFill>
        <p:spPr>
          <a:xfrm>
            <a:off x="5017902" y="2870196"/>
            <a:ext cx="304800" cy="3048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Rot="1" noChangeAspect="1"/>
          </p:cNvPicPr>
          <p:nvPr>
            <a:wavAudioFile r:embed="rId31" name="Recorded Sound"/>
          </p:nvPr>
        </p:nvPicPr>
        <p:blipFill>
          <a:blip r:embed="rId46"/>
          <a:stretch>
            <a:fillRect/>
          </a:stretch>
        </p:blipFill>
        <p:spPr>
          <a:xfrm>
            <a:off x="1495734" y="3366912"/>
            <a:ext cx="304800" cy="3048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</p:cNvPr>
          <p:cNvPicPr>
            <a:picLocks noRot="1" noChangeAspect="1"/>
          </p:cNvPicPr>
          <p:nvPr>
            <a:wavAudioFile r:embed="rId32" name="Recorded Sound"/>
          </p:nvPr>
        </p:nvPicPr>
        <p:blipFill>
          <a:blip r:embed="rId46"/>
          <a:stretch>
            <a:fillRect/>
          </a:stretch>
        </p:blipFill>
        <p:spPr>
          <a:xfrm>
            <a:off x="2353698" y="3389490"/>
            <a:ext cx="304800" cy="3048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Rot="1" noChangeAspect="1"/>
          </p:cNvPicPr>
          <p:nvPr>
            <a:wavAudioFile r:embed="rId33" name="Recorded Sound"/>
          </p:nvPr>
        </p:nvPicPr>
        <p:blipFill>
          <a:blip r:embed="rId46"/>
          <a:stretch>
            <a:fillRect/>
          </a:stretch>
        </p:blipFill>
        <p:spPr>
          <a:xfrm>
            <a:off x="3222951" y="3366912"/>
            <a:ext cx="304800" cy="3048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</p:cNvPr>
          <p:cNvPicPr>
            <a:picLocks noRot="1" noChangeAspect="1"/>
          </p:cNvPicPr>
          <p:nvPr>
            <a:wavAudioFile r:embed="rId34" name="Recorded Sound"/>
          </p:nvPr>
        </p:nvPicPr>
        <p:blipFill>
          <a:blip r:embed="rId46"/>
          <a:stretch>
            <a:fillRect/>
          </a:stretch>
        </p:blipFill>
        <p:spPr>
          <a:xfrm>
            <a:off x="4126071" y="3389490"/>
            <a:ext cx="304800" cy="3048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</p:cNvPr>
          <p:cNvPicPr>
            <a:picLocks noRot="1" noChangeAspect="1"/>
          </p:cNvPicPr>
          <p:nvPr>
            <a:wavAudioFile r:embed="rId35" name="Recorded Sound"/>
          </p:nvPr>
        </p:nvPicPr>
        <p:blipFill>
          <a:blip r:embed="rId46"/>
          <a:stretch>
            <a:fillRect/>
          </a:stretch>
        </p:blipFill>
        <p:spPr>
          <a:xfrm>
            <a:off x="5085636" y="3355623"/>
            <a:ext cx="304800" cy="3048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</p:cNvPr>
          <p:cNvPicPr>
            <a:picLocks noRot="1" noChangeAspect="1"/>
          </p:cNvPicPr>
          <p:nvPr>
            <a:wavAudioFile r:embed="rId36" name="Recorded Sound"/>
          </p:nvPr>
        </p:nvPicPr>
        <p:blipFill>
          <a:blip r:embed="rId46"/>
          <a:stretch>
            <a:fillRect/>
          </a:stretch>
        </p:blipFill>
        <p:spPr>
          <a:xfrm>
            <a:off x="1450578" y="3874917"/>
            <a:ext cx="304800" cy="304800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</p:cNvPr>
          <p:cNvPicPr>
            <a:picLocks noRot="1" noChangeAspect="1"/>
          </p:cNvPicPr>
          <p:nvPr>
            <a:wavAudioFile r:embed="rId37" name="Recorded Sound"/>
          </p:nvPr>
        </p:nvPicPr>
        <p:blipFill>
          <a:blip r:embed="rId46"/>
          <a:stretch>
            <a:fillRect/>
          </a:stretch>
        </p:blipFill>
        <p:spPr>
          <a:xfrm>
            <a:off x="2353698" y="3897495"/>
            <a:ext cx="304800" cy="304800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</p:cNvPr>
          <p:cNvPicPr>
            <a:picLocks noRot="1" noChangeAspect="1"/>
          </p:cNvPicPr>
          <p:nvPr>
            <a:wavAudioFile r:embed="rId38" name="Recorded Sound"/>
          </p:nvPr>
        </p:nvPicPr>
        <p:blipFill>
          <a:blip r:embed="rId46"/>
          <a:stretch>
            <a:fillRect/>
          </a:stretch>
        </p:blipFill>
        <p:spPr>
          <a:xfrm>
            <a:off x="3222951" y="3863628"/>
            <a:ext cx="304800" cy="304800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</p:cNvPr>
          <p:cNvPicPr>
            <a:picLocks noRot="1" noChangeAspect="1"/>
          </p:cNvPicPr>
          <p:nvPr>
            <a:wavAudioFile r:embed="rId39" name="Recorded Sound"/>
          </p:nvPr>
        </p:nvPicPr>
        <p:blipFill>
          <a:blip r:embed="rId46"/>
          <a:stretch>
            <a:fillRect/>
          </a:stretch>
        </p:blipFill>
        <p:spPr>
          <a:xfrm>
            <a:off x="4227672" y="3920073"/>
            <a:ext cx="304800" cy="3048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</p:cNvPr>
          <p:cNvPicPr>
            <a:picLocks noRot="1" noChangeAspect="1"/>
          </p:cNvPicPr>
          <p:nvPr>
            <a:wavAudioFile r:embed="rId40" name="Recorded Sound"/>
          </p:nvPr>
        </p:nvPicPr>
        <p:blipFill>
          <a:blip r:embed="rId46"/>
          <a:stretch>
            <a:fillRect/>
          </a:stretch>
        </p:blipFill>
        <p:spPr>
          <a:xfrm>
            <a:off x="5096925" y="387491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592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9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5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6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7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5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4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94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3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05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5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8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89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40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428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43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10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85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246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25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425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377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273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241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1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475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1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407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386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1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250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1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297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327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2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6" dur="457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2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474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2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430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2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42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2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589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2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9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Monosyllabic ccv words/ sentences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4258"/>
            <a:ext cx="10515600" cy="49127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 double consonants- vowel (ccv) syllables are full words and some are full sentences.</a:t>
            </a:r>
          </a:p>
          <a:p>
            <a:r>
              <a:rPr lang="en-US" dirty="0" smtClean="0"/>
              <a:t>Examples:</a:t>
            </a:r>
          </a:p>
          <a:p>
            <a:r>
              <a:rPr lang="en-US" dirty="0" smtClean="0"/>
              <a:t>Bba               – </a:t>
            </a:r>
            <a:r>
              <a:rPr lang="en-US" dirty="0" smtClean="0"/>
              <a:t>Steal </a:t>
            </a:r>
          </a:p>
          <a:p>
            <a:r>
              <a:rPr lang="en-US" dirty="0" err="1" smtClean="0"/>
              <a:t>Bba</a:t>
            </a:r>
            <a:r>
              <a:rPr lang="en-US" dirty="0" smtClean="0"/>
              <a:t>              - Her husband</a:t>
            </a:r>
            <a:endParaRPr lang="en-US" dirty="0" smtClean="0"/>
          </a:p>
          <a:p>
            <a:r>
              <a:rPr lang="en-US" dirty="0" err="1" smtClean="0"/>
              <a:t>Ffu</a:t>
            </a:r>
            <a:r>
              <a:rPr lang="en-US" dirty="0" smtClean="0"/>
              <a:t>                – It is </a:t>
            </a:r>
            <a:r>
              <a:rPr lang="en-US" dirty="0" smtClean="0"/>
              <a:t>dead.</a:t>
            </a:r>
            <a:endParaRPr lang="en-US" dirty="0" smtClean="0"/>
          </a:p>
          <a:p>
            <a:r>
              <a:rPr lang="en-US" dirty="0" smtClean="0"/>
              <a:t>Dda              - Come </a:t>
            </a:r>
            <a:r>
              <a:rPr lang="en-US" dirty="0" smtClean="0"/>
              <a:t>back.</a:t>
            </a:r>
            <a:endParaRPr lang="en-US" dirty="0" smtClean="0"/>
          </a:p>
          <a:p>
            <a:r>
              <a:rPr lang="en-US" dirty="0" err="1" smtClean="0"/>
              <a:t>Tta</a:t>
            </a:r>
            <a:r>
              <a:rPr lang="en-US" dirty="0" smtClean="0"/>
              <a:t>                – Kill</a:t>
            </a:r>
          </a:p>
          <a:p>
            <a:r>
              <a:rPr lang="en-US" dirty="0" err="1" smtClean="0"/>
              <a:t>Zza</a:t>
            </a:r>
            <a:r>
              <a:rPr lang="en-US" dirty="0" smtClean="0"/>
              <a:t>               – Bring back</a:t>
            </a:r>
          </a:p>
          <a:p>
            <a:r>
              <a:rPr lang="en-US" dirty="0" smtClean="0"/>
              <a:t>Ssa              - Put down or breath</a:t>
            </a:r>
          </a:p>
          <a:p>
            <a:r>
              <a:rPr lang="en-US" dirty="0" smtClean="0"/>
              <a:t>Jjo              – Yesterday</a:t>
            </a:r>
          </a:p>
          <a:p>
            <a:r>
              <a:rPr lang="en-US" dirty="0" smtClean="0"/>
              <a:t>Kka           – Come </a:t>
            </a:r>
            <a:r>
              <a:rPr lang="en-US" dirty="0" smtClean="0"/>
              <a:t>down.</a:t>
            </a:r>
            <a:endParaRPr lang="en-US" dirty="0" smtClean="0"/>
          </a:p>
          <a:p>
            <a:r>
              <a:rPr lang="en-US" dirty="0" smtClean="0"/>
              <a:t>Ddi           - </a:t>
            </a:r>
            <a:r>
              <a:rPr lang="en-US" dirty="0" smtClean="0"/>
              <a:t>When?                                                              © Margaret </a:t>
            </a:r>
            <a:r>
              <a:rPr lang="en-US" dirty="0" err="1" smtClean="0"/>
              <a:t>Nankinga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/>
          <a:stretch>
            <a:fillRect/>
          </a:stretch>
        </p:blipFill>
        <p:spPr>
          <a:xfrm>
            <a:off x="2116629" y="2350902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2"/>
          <a:stretch>
            <a:fillRect/>
          </a:stretch>
        </p:blipFill>
        <p:spPr>
          <a:xfrm>
            <a:off x="2094051" y="2712150"/>
            <a:ext cx="304800" cy="3048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2"/>
          <a:stretch>
            <a:fillRect/>
          </a:stretch>
        </p:blipFill>
        <p:spPr>
          <a:xfrm>
            <a:off x="2048895" y="3107265"/>
            <a:ext cx="304800" cy="304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2"/>
          <a:stretch>
            <a:fillRect/>
          </a:stretch>
        </p:blipFill>
        <p:spPr>
          <a:xfrm>
            <a:off x="2094051" y="3491091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2"/>
          <a:stretch>
            <a:fillRect/>
          </a:stretch>
        </p:blipFill>
        <p:spPr>
          <a:xfrm>
            <a:off x="2003739" y="3807183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2"/>
          <a:stretch>
            <a:fillRect/>
          </a:stretch>
        </p:blipFill>
        <p:spPr>
          <a:xfrm>
            <a:off x="1947294" y="417972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2"/>
          <a:stretch>
            <a:fillRect/>
          </a:stretch>
        </p:blipFill>
        <p:spPr>
          <a:xfrm>
            <a:off x="1947294" y="4608702"/>
            <a:ext cx="304800" cy="3048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12"/>
          <a:stretch>
            <a:fillRect/>
          </a:stretch>
        </p:blipFill>
        <p:spPr>
          <a:xfrm>
            <a:off x="1902138" y="5015106"/>
            <a:ext cx="304800" cy="304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12"/>
          <a:stretch>
            <a:fillRect/>
          </a:stretch>
        </p:blipFill>
        <p:spPr>
          <a:xfrm>
            <a:off x="1890849" y="5376354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12"/>
          <a:stretch>
            <a:fillRect/>
          </a:stretch>
        </p:blipFill>
        <p:spPr>
          <a:xfrm>
            <a:off x="1879560" y="574889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9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8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9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5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0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499"/>
          </a:xfrm>
        </p:spPr>
        <p:txBody>
          <a:bodyPr/>
          <a:lstStyle/>
          <a:p>
            <a:r>
              <a:rPr lang="en-US" dirty="0" smtClean="0"/>
              <a:t>Consonant- semi vowel- vowel syllables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6063"/>
            <a:ext cx="10515600" cy="48809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3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215</Words>
  <Application>Microsoft Office PowerPoint</Application>
  <PresentationFormat>Custom</PresentationFormat>
  <Paragraphs>38</Paragraphs>
  <Slides>4</Slides>
  <Notes>0</Notes>
  <HiddenSlides>0</HiddenSlides>
  <MMClips>85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Double consonant syllable sounds</vt:lpstr>
      <vt:lpstr>Slide 2</vt:lpstr>
      <vt:lpstr>Monosyllabic ccv words/ sentences </vt:lpstr>
      <vt:lpstr>Consonant- semi vowel- vowel syllables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consonant sounds</dc:title>
  <dc:creator>Margaret Nankinga</dc:creator>
  <cp:lastModifiedBy>User</cp:lastModifiedBy>
  <cp:revision>24</cp:revision>
  <dcterms:created xsi:type="dcterms:W3CDTF">2019-09-18T09:51:41Z</dcterms:created>
  <dcterms:modified xsi:type="dcterms:W3CDTF">2019-09-22T11:57:23Z</dcterms:modified>
</cp:coreProperties>
</file>