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330E-C96B-4959-ABC6-0F5110DBB27E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E268-6314-4B5A-8088-7FFB008D6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image" Target="../media/image1.png"/><Relationship Id="rId3" Type="http://schemas.microsoft.com/office/2007/relationships/media" Target="../media/media2.WAV"/><Relationship Id="rId21" Type="http://schemas.openxmlformats.org/officeDocument/2006/relationships/image" Target="../media/image4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3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microsoft.com/office/2007/relationships/media" Target="../media/media8.WAV"/><Relationship Id="rId10" Type="http://schemas.openxmlformats.org/officeDocument/2006/relationships/audio" Target="../media/media5.WAV"/><Relationship Id="rId19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audio" Target="../media/media21.WAV"/><Relationship Id="rId21" Type="http://schemas.microsoft.com/office/2007/relationships/media" Target="../media/media19.WAV"/><Relationship Id="rId42" Type="http://schemas.openxmlformats.org/officeDocument/2006/relationships/audio" Target="../media/media29.WAV"/><Relationship Id="rId47" Type="http://schemas.microsoft.com/office/2007/relationships/media" Target="../media/media32.WAV"/><Relationship Id="rId63" Type="http://schemas.microsoft.com/office/2007/relationships/media" Target="../media/media40.WAV"/><Relationship Id="rId68" Type="http://schemas.openxmlformats.org/officeDocument/2006/relationships/audio" Target="../media/media42.WAV"/><Relationship Id="rId16" Type="http://schemas.openxmlformats.org/officeDocument/2006/relationships/audio" Target="../media/media16.WAV"/><Relationship Id="rId11" Type="http://schemas.microsoft.com/office/2007/relationships/media" Target="../media/media14.WAV"/><Relationship Id="rId24" Type="http://schemas.openxmlformats.org/officeDocument/2006/relationships/audio" Target="../media/media20.WAV"/><Relationship Id="rId32" Type="http://schemas.openxmlformats.org/officeDocument/2006/relationships/audio" Target="../media/media24.WAV"/><Relationship Id="rId37" Type="http://schemas.microsoft.com/office/2007/relationships/media" Target="../media/media27.WAV"/><Relationship Id="rId40" Type="http://schemas.openxmlformats.org/officeDocument/2006/relationships/audio" Target="../media/media28.WAV"/><Relationship Id="rId45" Type="http://schemas.microsoft.com/office/2007/relationships/media" Target="../media/media31.WAV"/><Relationship Id="rId53" Type="http://schemas.microsoft.com/office/2007/relationships/media" Target="../media/media35.WAV"/><Relationship Id="rId58" Type="http://schemas.openxmlformats.org/officeDocument/2006/relationships/audio" Target="../media/media37.WAV"/><Relationship Id="rId66" Type="http://schemas.openxmlformats.org/officeDocument/2006/relationships/audio" Target="../media/media41.WAV"/><Relationship Id="rId74" Type="http://schemas.openxmlformats.org/officeDocument/2006/relationships/image" Target="../media/image5.png"/><Relationship Id="rId5" Type="http://schemas.microsoft.com/office/2007/relationships/media" Target="../media/media11.WAV"/><Relationship Id="rId61" Type="http://schemas.microsoft.com/office/2007/relationships/media" Target="../media/media39.WAV"/><Relationship Id="rId19" Type="http://schemas.microsoft.com/office/2007/relationships/media" Target="../media/media18.WAV"/><Relationship Id="rId14" Type="http://schemas.openxmlformats.org/officeDocument/2006/relationships/audio" Target="../media/media15.WAV"/><Relationship Id="rId22" Type="http://schemas.openxmlformats.org/officeDocument/2006/relationships/audio" Target="../media/media19.WAV"/><Relationship Id="rId27" Type="http://schemas.microsoft.com/office/2007/relationships/media" Target="../media/media22.WAV"/><Relationship Id="rId30" Type="http://schemas.openxmlformats.org/officeDocument/2006/relationships/audio" Target="../media/media23.WAV"/><Relationship Id="rId35" Type="http://schemas.microsoft.com/office/2007/relationships/media" Target="../media/media26.WAV"/><Relationship Id="rId43" Type="http://schemas.microsoft.com/office/2007/relationships/media" Target="../media/media30.WAV"/><Relationship Id="rId48" Type="http://schemas.openxmlformats.org/officeDocument/2006/relationships/audio" Target="../media/media32.WAV"/><Relationship Id="rId56" Type="http://schemas.openxmlformats.org/officeDocument/2006/relationships/audio" Target="../media/media36.WAV"/><Relationship Id="rId64" Type="http://schemas.openxmlformats.org/officeDocument/2006/relationships/audio" Target="../media/media40.WAV"/><Relationship Id="rId69" Type="http://schemas.microsoft.com/office/2007/relationships/media" Target="../media/media43.WAV"/><Relationship Id="rId77" Type="http://schemas.openxmlformats.org/officeDocument/2006/relationships/image" Target="../media/image4.png"/><Relationship Id="rId8" Type="http://schemas.openxmlformats.org/officeDocument/2006/relationships/audio" Target="../media/media12.WAV"/><Relationship Id="rId51" Type="http://schemas.microsoft.com/office/2007/relationships/media" Target="../media/media34.WAV"/><Relationship Id="rId72" Type="http://schemas.openxmlformats.org/officeDocument/2006/relationships/audio" Target="../media/media44.WAV"/><Relationship Id="rId3" Type="http://schemas.microsoft.com/office/2007/relationships/media" Target="../media/media10.WAV"/><Relationship Id="rId12" Type="http://schemas.openxmlformats.org/officeDocument/2006/relationships/audio" Target="../media/media14.WAV"/><Relationship Id="rId17" Type="http://schemas.microsoft.com/office/2007/relationships/media" Target="../media/media17.WAV"/><Relationship Id="rId25" Type="http://schemas.microsoft.com/office/2007/relationships/media" Target="../media/media21.WAV"/><Relationship Id="rId33" Type="http://schemas.microsoft.com/office/2007/relationships/media" Target="../media/media25.WAV"/><Relationship Id="rId38" Type="http://schemas.openxmlformats.org/officeDocument/2006/relationships/audio" Target="../media/media27.WAV"/><Relationship Id="rId46" Type="http://schemas.openxmlformats.org/officeDocument/2006/relationships/audio" Target="../media/media31.WAV"/><Relationship Id="rId59" Type="http://schemas.microsoft.com/office/2007/relationships/media" Target="../media/media38.WAV"/><Relationship Id="rId67" Type="http://schemas.microsoft.com/office/2007/relationships/media" Target="../media/media42.WAV"/><Relationship Id="rId20" Type="http://schemas.openxmlformats.org/officeDocument/2006/relationships/audio" Target="../media/media18.WAV"/><Relationship Id="rId41" Type="http://schemas.microsoft.com/office/2007/relationships/media" Target="../media/media29.WAV"/><Relationship Id="rId54" Type="http://schemas.openxmlformats.org/officeDocument/2006/relationships/audio" Target="../media/media35.WAV"/><Relationship Id="rId62" Type="http://schemas.openxmlformats.org/officeDocument/2006/relationships/audio" Target="../media/media39.WAV"/><Relationship Id="rId70" Type="http://schemas.openxmlformats.org/officeDocument/2006/relationships/audio" Target="../media/media43.WAV"/><Relationship Id="rId75" Type="http://schemas.openxmlformats.org/officeDocument/2006/relationships/image" Target="../media/image6.png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15" Type="http://schemas.microsoft.com/office/2007/relationships/media" Target="../media/media16.WAV"/><Relationship Id="rId23" Type="http://schemas.microsoft.com/office/2007/relationships/media" Target="../media/media20.WAV"/><Relationship Id="rId28" Type="http://schemas.openxmlformats.org/officeDocument/2006/relationships/audio" Target="../media/media22.WAV"/><Relationship Id="rId36" Type="http://schemas.openxmlformats.org/officeDocument/2006/relationships/audio" Target="../media/media26.WAV"/><Relationship Id="rId49" Type="http://schemas.microsoft.com/office/2007/relationships/media" Target="../media/media33.WAV"/><Relationship Id="rId57" Type="http://schemas.microsoft.com/office/2007/relationships/media" Target="../media/media37.WAV"/><Relationship Id="rId10" Type="http://schemas.openxmlformats.org/officeDocument/2006/relationships/audio" Target="../media/media13.WAV"/><Relationship Id="rId31" Type="http://schemas.microsoft.com/office/2007/relationships/media" Target="../media/media24.WAV"/><Relationship Id="rId44" Type="http://schemas.openxmlformats.org/officeDocument/2006/relationships/audio" Target="../media/media30.WAV"/><Relationship Id="rId52" Type="http://schemas.openxmlformats.org/officeDocument/2006/relationships/audio" Target="../media/media34.WAV"/><Relationship Id="rId60" Type="http://schemas.openxmlformats.org/officeDocument/2006/relationships/audio" Target="../media/media38.WAV"/><Relationship Id="rId65" Type="http://schemas.microsoft.com/office/2007/relationships/media" Target="../media/media41.WAV"/><Relationship Id="rId73" Type="http://schemas.openxmlformats.org/officeDocument/2006/relationships/slideLayout" Target="../slideLayouts/slideLayout2.xml"/><Relationship Id="rId4" Type="http://schemas.openxmlformats.org/officeDocument/2006/relationships/audio" Target="../media/media10.WAV"/><Relationship Id="rId9" Type="http://schemas.microsoft.com/office/2007/relationships/media" Target="../media/media13.WAV"/><Relationship Id="rId13" Type="http://schemas.microsoft.com/office/2007/relationships/media" Target="../media/media15.WAV"/><Relationship Id="rId18" Type="http://schemas.openxmlformats.org/officeDocument/2006/relationships/audio" Target="../media/media17.WAV"/><Relationship Id="rId39" Type="http://schemas.microsoft.com/office/2007/relationships/media" Target="../media/media28.WAV"/><Relationship Id="rId34" Type="http://schemas.openxmlformats.org/officeDocument/2006/relationships/audio" Target="../media/media25.WAV"/><Relationship Id="rId50" Type="http://schemas.openxmlformats.org/officeDocument/2006/relationships/audio" Target="../media/media33.WAV"/><Relationship Id="rId55" Type="http://schemas.microsoft.com/office/2007/relationships/media" Target="../media/media36.WAV"/><Relationship Id="rId76" Type="http://schemas.openxmlformats.org/officeDocument/2006/relationships/image" Target="../media/image7.png"/><Relationship Id="rId7" Type="http://schemas.microsoft.com/office/2007/relationships/media" Target="../media/media12.WAV"/><Relationship Id="rId71" Type="http://schemas.microsoft.com/office/2007/relationships/media" Target="../media/media44.WAV"/><Relationship Id="rId2" Type="http://schemas.openxmlformats.org/officeDocument/2006/relationships/audio" Target="../media/media9.WAV"/><Relationship Id="rId29" Type="http://schemas.microsoft.com/office/2007/relationships/media" Target="../media/media23.WAV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51.WAV"/><Relationship Id="rId18" Type="http://schemas.openxmlformats.org/officeDocument/2006/relationships/audio" Target="../media/media53.WAV"/><Relationship Id="rId26" Type="http://schemas.openxmlformats.org/officeDocument/2006/relationships/audio" Target="../media/media57.WAV"/><Relationship Id="rId39" Type="http://schemas.microsoft.com/office/2007/relationships/media" Target="../media/media64.WAV"/><Relationship Id="rId21" Type="http://schemas.microsoft.com/office/2007/relationships/media" Target="../media/media55.WAV"/><Relationship Id="rId34" Type="http://schemas.openxmlformats.org/officeDocument/2006/relationships/audio" Target="../media/media61.WAV"/><Relationship Id="rId42" Type="http://schemas.openxmlformats.org/officeDocument/2006/relationships/audio" Target="../media/media65.WAV"/><Relationship Id="rId47" Type="http://schemas.microsoft.com/office/2007/relationships/media" Target="../media/media68.WAV"/><Relationship Id="rId50" Type="http://schemas.openxmlformats.org/officeDocument/2006/relationships/audio" Target="../media/media69.WAV"/><Relationship Id="rId55" Type="http://schemas.microsoft.com/office/2007/relationships/media" Target="../media/media72.WAV"/><Relationship Id="rId7" Type="http://schemas.microsoft.com/office/2007/relationships/media" Target="../media/media48.WAV"/><Relationship Id="rId2" Type="http://schemas.openxmlformats.org/officeDocument/2006/relationships/audio" Target="../media/media45.WAV"/><Relationship Id="rId16" Type="http://schemas.openxmlformats.org/officeDocument/2006/relationships/audio" Target="../media/media52.WAV"/><Relationship Id="rId29" Type="http://schemas.microsoft.com/office/2007/relationships/media" Target="../media/media59.WAV"/><Relationship Id="rId11" Type="http://schemas.microsoft.com/office/2007/relationships/media" Target="../media/media50.WAV"/><Relationship Id="rId24" Type="http://schemas.openxmlformats.org/officeDocument/2006/relationships/audio" Target="../media/media56.WAV"/><Relationship Id="rId32" Type="http://schemas.openxmlformats.org/officeDocument/2006/relationships/audio" Target="../media/media60.WAV"/><Relationship Id="rId37" Type="http://schemas.microsoft.com/office/2007/relationships/media" Target="../media/media63.WAV"/><Relationship Id="rId40" Type="http://schemas.openxmlformats.org/officeDocument/2006/relationships/audio" Target="../media/media64.WAV"/><Relationship Id="rId45" Type="http://schemas.microsoft.com/office/2007/relationships/media" Target="../media/media67.WAV"/><Relationship Id="rId53" Type="http://schemas.microsoft.com/office/2007/relationships/media" Target="../media/media71.WAV"/><Relationship Id="rId58" Type="http://schemas.openxmlformats.org/officeDocument/2006/relationships/image" Target="../media/image4.png"/><Relationship Id="rId5" Type="http://schemas.microsoft.com/office/2007/relationships/media" Target="../media/media47.WAV"/><Relationship Id="rId19" Type="http://schemas.microsoft.com/office/2007/relationships/media" Target="../media/media54.WAV"/><Relationship Id="rId4" Type="http://schemas.openxmlformats.org/officeDocument/2006/relationships/audio" Target="../media/media46.WAV"/><Relationship Id="rId9" Type="http://schemas.microsoft.com/office/2007/relationships/media" Target="../media/media49.WAV"/><Relationship Id="rId14" Type="http://schemas.openxmlformats.org/officeDocument/2006/relationships/audio" Target="../media/media51.WAV"/><Relationship Id="rId22" Type="http://schemas.openxmlformats.org/officeDocument/2006/relationships/audio" Target="../media/media55.WAV"/><Relationship Id="rId27" Type="http://schemas.microsoft.com/office/2007/relationships/media" Target="../media/media58.WAV"/><Relationship Id="rId30" Type="http://schemas.openxmlformats.org/officeDocument/2006/relationships/audio" Target="../media/media59.WAV"/><Relationship Id="rId35" Type="http://schemas.microsoft.com/office/2007/relationships/media" Target="../media/media62.WAV"/><Relationship Id="rId43" Type="http://schemas.microsoft.com/office/2007/relationships/media" Target="../media/media66.WAV"/><Relationship Id="rId48" Type="http://schemas.openxmlformats.org/officeDocument/2006/relationships/audio" Target="../media/media68.WAV"/><Relationship Id="rId56" Type="http://schemas.openxmlformats.org/officeDocument/2006/relationships/audio" Target="../media/media72.WAV"/><Relationship Id="rId8" Type="http://schemas.openxmlformats.org/officeDocument/2006/relationships/audio" Target="../media/media48.WAV"/><Relationship Id="rId51" Type="http://schemas.microsoft.com/office/2007/relationships/media" Target="../media/media70.WAV"/><Relationship Id="rId3" Type="http://schemas.microsoft.com/office/2007/relationships/media" Target="../media/media46.WAV"/><Relationship Id="rId12" Type="http://schemas.openxmlformats.org/officeDocument/2006/relationships/audio" Target="../media/media50.WAV"/><Relationship Id="rId17" Type="http://schemas.microsoft.com/office/2007/relationships/media" Target="../media/media53.WAV"/><Relationship Id="rId25" Type="http://schemas.microsoft.com/office/2007/relationships/media" Target="../media/media57.WAV"/><Relationship Id="rId33" Type="http://schemas.microsoft.com/office/2007/relationships/media" Target="../media/media61.WAV"/><Relationship Id="rId38" Type="http://schemas.openxmlformats.org/officeDocument/2006/relationships/audio" Target="../media/media63.WAV"/><Relationship Id="rId46" Type="http://schemas.openxmlformats.org/officeDocument/2006/relationships/audio" Target="../media/media67.WAV"/><Relationship Id="rId59" Type="http://schemas.openxmlformats.org/officeDocument/2006/relationships/image" Target="../media/image8.png"/><Relationship Id="rId20" Type="http://schemas.openxmlformats.org/officeDocument/2006/relationships/audio" Target="../media/media54.WAV"/><Relationship Id="rId41" Type="http://schemas.microsoft.com/office/2007/relationships/media" Target="../media/media65.WAV"/><Relationship Id="rId54" Type="http://schemas.openxmlformats.org/officeDocument/2006/relationships/audio" Target="../media/media71.WAV"/><Relationship Id="rId1" Type="http://schemas.microsoft.com/office/2007/relationships/media" Target="../media/media45.WAV"/><Relationship Id="rId6" Type="http://schemas.openxmlformats.org/officeDocument/2006/relationships/audio" Target="../media/media47.WAV"/><Relationship Id="rId15" Type="http://schemas.microsoft.com/office/2007/relationships/media" Target="../media/media52.WAV"/><Relationship Id="rId23" Type="http://schemas.microsoft.com/office/2007/relationships/media" Target="../media/media56.WAV"/><Relationship Id="rId28" Type="http://schemas.openxmlformats.org/officeDocument/2006/relationships/audio" Target="../media/media58.WAV"/><Relationship Id="rId36" Type="http://schemas.openxmlformats.org/officeDocument/2006/relationships/audio" Target="../media/media62.WAV"/><Relationship Id="rId49" Type="http://schemas.microsoft.com/office/2007/relationships/media" Target="../media/media69.WAV"/><Relationship Id="rId57" Type="http://schemas.openxmlformats.org/officeDocument/2006/relationships/slideLayout" Target="../slideLayouts/slideLayout2.xml"/><Relationship Id="rId10" Type="http://schemas.openxmlformats.org/officeDocument/2006/relationships/audio" Target="../media/media49.WAV"/><Relationship Id="rId31" Type="http://schemas.microsoft.com/office/2007/relationships/media" Target="../media/media60.WAV"/><Relationship Id="rId44" Type="http://schemas.openxmlformats.org/officeDocument/2006/relationships/audio" Target="../media/media66.WAV"/><Relationship Id="rId52" Type="http://schemas.openxmlformats.org/officeDocument/2006/relationships/audio" Target="../media/media7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Consonant- semi vowel- vowel syllables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8486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Luganda, semi vowels w and y can be combined with any consonant except l, r, v, f and h to make a syllable.  In addition to the letters mentioned above, semi </a:t>
            </a:r>
            <a:r>
              <a:rPr lang="en-US" dirty="0"/>
              <a:t>vowel y cannot also be combined with s, j and z. </a:t>
            </a:r>
            <a:r>
              <a:rPr lang="en-US" dirty="0" smtClean="0"/>
              <a:t>When  semi vowel w is combined with a consonant, the combination will only make a syllable if followed by any vowel except u. In case  of </a:t>
            </a:r>
            <a:r>
              <a:rPr lang="en-US" dirty="0" smtClean="0"/>
              <a:t>y, </a:t>
            </a:r>
            <a:r>
              <a:rPr lang="en-US" dirty="0" smtClean="0"/>
              <a:t>the combination will form a </a:t>
            </a:r>
            <a:r>
              <a:rPr lang="en-US" dirty="0" smtClean="0"/>
              <a:t>syllable </a:t>
            </a:r>
            <a:r>
              <a:rPr lang="en-US" dirty="0" smtClean="0"/>
              <a:t>if followed by any vowel except </a:t>
            </a:r>
            <a:r>
              <a:rPr lang="en-US" dirty="0" err="1" smtClean="0"/>
              <a:t>i</a:t>
            </a:r>
            <a:r>
              <a:rPr lang="en-US" dirty="0" smtClean="0"/>
              <a:t>. Examples</a:t>
            </a:r>
          </a:p>
          <a:p>
            <a:r>
              <a:rPr lang="en-US" dirty="0" err="1" smtClean="0"/>
              <a:t>Bwa</a:t>
            </a:r>
            <a:r>
              <a:rPr lang="en-US" dirty="0" smtClean="0"/>
              <a:t>     </a:t>
            </a:r>
            <a:r>
              <a:rPr lang="en-US" dirty="0" err="1" smtClean="0"/>
              <a:t>bwe</a:t>
            </a:r>
            <a:r>
              <a:rPr lang="en-US" dirty="0" smtClean="0"/>
              <a:t>     </a:t>
            </a:r>
            <a:r>
              <a:rPr lang="en-US" dirty="0" err="1" smtClean="0"/>
              <a:t>bwi</a:t>
            </a:r>
            <a:r>
              <a:rPr lang="en-US" dirty="0" smtClean="0"/>
              <a:t>      </a:t>
            </a:r>
            <a:r>
              <a:rPr lang="en-US" dirty="0" err="1" smtClean="0"/>
              <a:t>bwo</a:t>
            </a:r>
            <a:r>
              <a:rPr lang="en-US" dirty="0" smtClean="0"/>
              <a:t>    –</a:t>
            </a:r>
          </a:p>
          <a:p>
            <a:r>
              <a:rPr lang="en-US" dirty="0" err="1" smtClean="0"/>
              <a:t>Pwa</a:t>
            </a:r>
            <a:r>
              <a:rPr lang="en-US" dirty="0" smtClean="0"/>
              <a:t>     </a:t>
            </a:r>
            <a:r>
              <a:rPr lang="en-US" dirty="0" err="1" smtClean="0"/>
              <a:t>pwe</a:t>
            </a:r>
            <a:r>
              <a:rPr lang="en-US" dirty="0" smtClean="0"/>
              <a:t>     </a:t>
            </a:r>
            <a:r>
              <a:rPr lang="en-US" dirty="0" err="1" smtClean="0"/>
              <a:t>pwi</a:t>
            </a:r>
            <a:r>
              <a:rPr lang="en-US" dirty="0" smtClean="0"/>
              <a:t>      </a:t>
            </a:r>
            <a:r>
              <a:rPr lang="en-US" dirty="0" err="1" smtClean="0"/>
              <a:t>pwo</a:t>
            </a:r>
            <a:r>
              <a:rPr lang="en-US" dirty="0" smtClean="0"/>
              <a:t>     -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71800" y="47244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38600" y="47244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105400" y="48006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248400" y="48006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971800" y="51816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114800" y="51816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105400" y="51816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2484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2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3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Mwa</a:t>
            </a:r>
            <a:r>
              <a:rPr lang="en-US" dirty="0" smtClean="0"/>
              <a:t>     </a:t>
            </a:r>
            <a:r>
              <a:rPr lang="en-US" dirty="0" err="1" smtClean="0"/>
              <a:t>Mwe</a:t>
            </a:r>
            <a:r>
              <a:rPr lang="en-US" dirty="0" smtClean="0"/>
              <a:t>      </a:t>
            </a:r>
            <a:r>
              <a:rPr lang="en-US" dirty="0" err="1" smtClean="0"/>
              <a:t>Mwi</a:t>
            </a:r>
            <a:r>
              <a:rPr lang="en-US" dirty="0" smtClean="0"/>
              <a:t>     </a:t>
            </a:r>
            <a:r>
              <a:rPr lang="en-US" dirty="0" err="1" smtClean="0"/>
              <a:t>mwo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Dwa</a:t>
            </a:r>
            <a:r>
              <a:rPr lang="en-US" dirty="0" smtClean="0"/>
              <a:t>      </a:t>
            </a:r>
            <a:r>
              <a:rPr lang="en-US" dirty="0" err="1" smtClean="0"/>
              <a:t>Dwe</a:t>
            </a:r>
            <a:r>
              <a:rPr lang="en-US" dirty="0" smtClean="0"/>
              <a:t>      </a:t>
            </a:r>
            <a:r>
              <a:rPr lang="en-US" dirty="0" err="1" smtClean="0"/>
              <a:t>Dwi</a:t>
            </a:r>
            <a:r>
              <a:rPr lang="en-US" dirty="0" smtClean="0"/>
              <a:t>       </a:t>
            </a:r>
            <a:r>
              <a:rPr lang="en-US" dirty="0" err="1" smtClean="0"/>
              <a:t>Dwo</a:t>
            </a:r>
            <a:endParaRPr lang="en-US" dirty="0" smtClean="0"/>
          </a:p>
          <a:p>
            <a:r>
              <a:rPr lang="en-US" dirty="0" err="1" smtClean="0"/>
              <a:t>Twa</a:t>
            </a:r>
            <a:r>
              <a:rPr lang="en-US" dirty="0" smtClean="0"/>
              <a:t>      </a:t>
            </a:r>
            <a:r>
              <a:rPr lang="en-US" dirty="0" err="1" smtClean="0"/>
              <a:t>Twe</a:t>
            </a:r>
            <a:r>
              <a:rPr lang="en-US" dirty="0" smtClean="0"/>
              <a:t>       </a:t>
            </a:r>
            <a:r>
              <a:rPr lang="en-US" dirty="0" err="1" smtClean="0"/>
              <a:t>Twi</a:t>
            </a:r>
            <a:r>
              <a:rPr lang="en-US" dirty="0" smtClean="0"/>
              <a:t>        Two</a:t>
            </a:r>
          </a:p>
          <a:p>
            <a:r>
              <a:rPr lang="en-US" dirty="0" err="1" smtClean="0"/>
              <a:t>Nwa</a:t>
            </a:r>
            <a:r>
              <a:rPr lang="en-US" dirty="0" smtClean="0"/>
              <a:t>     </a:t>
            </a:r>
            <a:r>
              <a:rPr lang="en-US" dirty="0" err="1" smtClean="0"/>
              <a:t>Nwe</a:t>
            </a:r>
            <a:r>
              <a:rPr lang="en-US" dirty="0" smtClean="0"/>
              <a:t>      </a:t>
            </a:r>
            <a:r>
              <a:rPr lang="en-US" dirty="0" err="1" smtClean="0"/>
              <a:t>Nwi</a:t>
            </a:r>
            <a:r>
              <a:rPr lang="en-US" dirty="0" smtClean="0"/>
              <a:t>       </a:t>
            </a:r>
            <a:r>
              <a:rPr lang="en-US" dirty="0" err="1" smtClean="0"/>
              <a:t>Nwo</a:t>
            </a:r>
            <a:endParaRPr lang="en-US" dirty="0" smtClean="0"/>
          </a:p>
          <a:p>
            <a:r>
              <a:rPr lang="en-US" dirty="0" err="1" smtClean="0"/>
              <a:t>Zwa</a:t>
            </a:r>
            <a:r>
              <a:rPr lang="en-US" dirty="0" smtClean="0"/>
              <a:t>     </a:t>
            </a:r>
            <a:r>
              <a:rPr lang="en-US" dirty="0" err="1" smtClean="0"/>
              <a:t>Zwe</a:t>
            </a:r>
            <a:r>
              <a:rPr lang="en-US" dirty="0" smtClean="0"/>
              <a:t>       </a:t>
            </a:r>
            <a:r>
              <a:rPr lang="en-US" dirty="0" err="1" smtClean="0"/>
              <a:t>Zwi</a:t>
            </a:r>
            <a:r>
              <a:rPr lang="en-US" dirty="0" smtClean="0"/>
              <a:t>        </a:t>
            </a:r>
            <a:r>
              <a:rPr lang="en-US" dirty="0" err="1" smtClean="0"/>
              <a:t>Zwo</a:t>
            </a:r>
            <a:endParaRPr lang="en-US" dirty="0" smtClean="0"/>
          </a:p>
          <a:p>
            <a:r>
              <a:rPr lang="en-US" dirty="0" err="1" smtClean="0"/>
              <a:t>Swa</a:t>
            </a:r>
            <a:r>
              <a:rPr lang="en-US" dirty="0" smtClean="0"/>
              <a:t>     </a:t>
            </a:r>
            <a:r>
              <a:rPr lang="en-US" dirty="0" err="1" smtClean="0"/>
              <a:t>Swe</a:t>
            </a:r>
            <a:r>
              <a:rPr lang="en-US" dirty="0" smtClean="0"/>
              <a:t>      </a:t>
            </a:r>
            <a:r>
              <a:rPr lang="en-US" dirty="0" err="1" smtClean="0"/>
              <a:t>Swi</a:t>
            </a:r>
            <a:r>
              <a:rPr lang="en-US" dirty="0" smtClean="0"/>
              <a:t>         </a:t>
            </a:r>
            <a:r>
              <a:rPr lang="en-US" dirty="0" err="1" smtClean="0"/>
              <a:t>Swo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Jwa</a:t>
            </a:r>
            <a:r>
              <a:rPr lang="en-US" dirty="0" smtClean="0"/>
              <a:t>     </a:t>
            </a:r>
            <a:r>
              <a:rPr lang="en-US" dirty="0" err="1" smtClean="0"/>
              <a:t>Jwe</a:t>
            </a:r>
            <a:r>
              <a:rPr lang="en-US" dirty="0" smtClean="0"/>
              <a:t>       </a:t>
            </a:r>
            <a:r>
              <a:rPr lang="en-US" dirty="0" err="1" smtClean="0"/>
              <a:t>Jwi</a:t>
            </a:r>
            <a:r>
              <a:rPr lang="en-US" dirty="0" smtClean="0"/>
              <a:t>         </a:t>
            </a:r>
            <a:r>
              <a:rPr lang="en-US" dirty="0" err="1" smtClean="0"/>
              <a:t>Jwo</a:t>
            </a:r>
            <a:endParaRPr lang="en-US" dirty="0" smtClean="0"/>
          </a:p>
          <a:p>
            <a:r>
              <a:rPr lang="en-US" dirty="0" err="1" smtClean="0"/>
              <a:t>Gwa</a:t>
            </a:r>
            <a:r>
              <a:rPr lang="en-US" dirty="0" smtClean="0"/>
              <a:t>    </a:t>
            </a:r>
            <a:r>
              <a:rPr lang="en-US" dirty="0" err="1" smtClean="0"/>
              <a:t>Gwe</a:t>
            </a:r>
            <a:r>
              <a:rPr lang="en-US" dirty="0" smtClean="0"/>
              <a:t>     </a:t>
            </a:r>
            <a:r>
              <a:rPr lang="en-US" dirty="0" err="1" smtClean="0"/>
              <a:t>Gwi</a:t>
            </a:r>
            <a:r>
              <a:rPr lang="en-US" dirty="0" smtClean="0"/>
              <a:t>        </a:t>
            </a:r>
            <a:r>
              <a:rPr lang="en-US" dirty="0" err="1" smtClean="0"/>
              <a:t>Gwo</a:t>
            </a:r>
            <a:endParaRPr lang="en-US" dirty="0" smtClean="0"/>
          </a:p>
          <a:p>
            <a:r>
              <a:rPr lang="en-US" dirty="0" err="1" smtClean="0"/>
              <a:t>Kwa</a:t>
            </a:r>
            <a:r>
              <a:rPr lang="en-US" dirty="0" smtClean="0"/>
              <a:t>     </a:t>
            </a:r>
            <a:r>
              <a:rPr lang="en-US" dirty="0" err="1" smtClean="0"/>
              <a:t>Kwe</a:t>
            </a:r>
            <a:r>
              <a:rPr lang="en-US" dirty="0" smtClean="0"/>
              <a:t>      </a:t>
            </a:r>
            <a:r>
              <a:rPr lang="en-US" dirty="0" err="1" smtClean="0"/>
              <a:t>Kwi</a:t>
            </a:r>
            <a:r>
              <a:rPr lang="en-US" dirty="0" smtClean="0"/>
              <a:t>        </a:t>
            </a:r>
            <a:r>
              <a:rPr lang="en-US" dirty="0" err="1" smtClean="0"/>
              <a:t>Kwo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752600" y="10668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2971800" y="10668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343400" y="10668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5562600" y="10668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600200" y="16002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2971800" y="16002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4191000" y="16002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5562600" y="16002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600200" y="21336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75"/>
          <a:stretch>
            <a:fillRect/>
          </a:stretch>
        </p:blipFill>
        <p:spPr>
          <a:xfrm>
            <a:off x="2819400" y="21336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76"/>
          <a:stretch>
            <a:fillRect/>
          </a:stretch>
        </p:blipFill>
        <p:spPr>
          <a:xfrm>
            <a:off x="4038600" y="21336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486400" y="21336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676400" y="26670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2895600" y="26670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4038600" y="26670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486400" y="26670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600200" y="32004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2667000" y="32004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3962400" y="32004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334000" y="32004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600200" y="37338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2667000" y="37338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3886200" y="37338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334000" y="37338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524000" y="4267200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2590800" y="42672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3733800" y="42672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181600" y="4267200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600200" y="4800600"/>
            <a:ext cx="304800" cy="3048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2743200" y="4800600"/>
            <a:ext cx="304800" cy="3048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3810000" y="4800600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334000" y="4800600"/>
            <a:ext cx="304800" cy="3048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1600200" y="5334000"/>
            <a:ext cx="304800" cy="3048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2743200" y="5334000"/>
            <a:ext cx="304800" cy="3048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3886200" y="5334000"/>
            <a:ext cx="304800" cy="3048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77"/>
          <a:stretch>
            <a:fillRect/>
          </a:stretch>
        </p:blipFill>
        <p:spPr>
          <a:xfrm>
            <a:off x="5257800" y="5334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3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8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4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6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1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39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6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5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3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99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41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42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8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53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100000"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54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9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69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39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349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66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36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573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100000">
                <p:cTn id="1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523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42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100000">
                <p:cTn id="1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492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378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100000">
                <p:cTn id="2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100000">
                <p:cTn id="2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27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100000">
                <p:cTn id="2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Bya</a:t>
            </a:r>
            <a:r>
              <a:rPr lang="en-US" dirty="0" smtClean="0"/>
              <a:t>      Bye     </a:t>
            </a:r>
            <a:r>
              <a:rPr lang="en-US" dirty="0" err="1" smtClean="0"/>
              <a:t>Byo</a:t>
            </a:r>
            <a:r>
              <a:rPr lang="en-US" dirty="0" smtClean="0"/>
              <a:t>     </a:t>
            </a:r>
            <a:r>
              <a:rPr lang="en-US" dirty="0" err="1" smtClean="0"/>
              <a:t>Byu</a:t>
            </a:r>
            <a:endParaRPr lang="en-US" dirty="0" smtClean="0"/>
          </a:p>
          <a:p>
            <a:r>
              <a:rPr lang="en-US" dirty="0" err="1" smtClean="0"/>
              <a:t>Pya</a:t>
            </a:r>
            <a:r>
              <a:rPr lang="en-US" dirty="0" smtClean="0"/>
              <a:t>      </a:t>
            </a:r>
            <a:r>
              <a:rPr lang="en-US" dirty="0" err="1" smtClean="0"/>
              <a:t>Pye</a:t>
            </a:r>
            <a:r>
              <a:rPr lang="en-US" dirty="0" smtClean="0"/>
              <a:t>      </a:t>
            </a:r>
            <a:r>
              <a:rPr lang="en-US" dirty="0" err="1" smtClean="0"/>
              <a:t>Pyo</a:t>
            </a:r>
            <a:r>
              <a:rPr lang="en-US" dirty="0" smtClean="0"/>
              <a:t>     </a:t>
            </a:r>
            <a:r>
              <a:rPr lang="en-US" dirty="0" err="1" smtClean="0"/>
              <a:t>Pyu</a:t>
            </a:r>
            <a:endParaRPr lang="en-US" dirty="0" smtClean="0"/>
          </a:p>
          <a:p>
            <a:r>
              <a:rPr lang="en-US" dirty="0" err="1" smtClean="0"/>
              <a:t>Mya</a:t>
            </a:r>
            <a:r>
              <a:rPr lang="en-US" dirty="0" smtClean="0"/>
              <a:t>     </a:t>
            </a:r>
            <a:r>
              <a:rPr lang="en-US" dirty="0" err="1" smtClean="0"/>
              <a:t>Mye</a:t>
            </a:r>
            <a:r>
              <a:rPr lang="en-US" dirty="0" smtClean="0"/>
              <a:t>     </a:t>
            </a:r>
            <a:r>
              <a:rPr lang="en-US" dirty="0" err="1" smtClean="0"/>
              <a:t>Myo</a:t>
            </a:r>
            <a:r>
              <a:rPr lang="en-US" dirty="0" smtClean="0"/>
              <a:t>   </a:t>
            </a:r>
            <a:r>
              <a:rPr lang="en-US" dirty="0" err="1" smtClean="0"/>
              <a:t>Myu</a:t>
            </a:r>
            <a:endParaRPr lang="en-US" dirty="0" smtClean="0"/>
          </a:p>
          <a:p>
            <a:r>
              <a:rPr lang="en-US" dirty="0" err="1" smtClean="0"/>
              <a:t>Dya</a:t>
            </a:r>
            <a:r>
              <a:rPr lang="en-US" dirty="0" smtClean="0"/>
              <a:t>      Dye      </a:t>
            </a:r>
            <a:r>
              <a:rPr lang="en-US" dirty="0" err="1" smtClean="0"/>
              <a:t>Dyo</a:t>
            </a:r>
            <a:r>
              <a:rPr lang="en-US" dirty="0" smtClean="0"/>
              <a:t>     </a:t>
            </a:r>
            <a:r>
              <a:rPr lang="en-US" dirty="0" err="1" smtClean="0"/>
              <a:t>Dyu</a:t>
            </a:r>
            <a:endParaRPr lang="en-US" dirty="0" smtClean="0"/>
          </a:p>
          <a:p>
            <a:r>
              <a:rPr lang="en-US" dirty="0" err="1" smtClean="0"/>
              <a:t>Tya</a:t>
            </a:r>
            <a:r>
              <a:rPr lang="en-US" dirty="0" smtClean="0"/>
              <a:t>       </a:t>
            </a:r>
            <a:r>
              <a:rPr lang="en-US" dirty="0" err="1" smtClean="0"/>
              <a:t>Tye</a:t>
            </a:r>
            <a:r>
              <a:rPr lang="en-US" dirty="0" smtClean="0"/>
              <a:t>       </a:t>
            </a:r>
            <a:r>
              <a:rPr lang="en-US" dirty="0" err="1" smtClean="0"/>
              <a:t>Tyo</a:t>
            </a:r>
            <a:r>
              <a:rPr lang="en-US" dirty="0" smtClean="0"/>
              <a:t>     </a:t>
            </a:r>
            <a:r>
              <a:rPr lang="en-US" dirty="0" err="1" smtClean="0"/>
              <a:t>Tyu</a:t>
            </a:r>
            <a:endParaRPr lang="en-US" dirty="0" smtClean="0"/>
          </a:p>
          <a:p>
            <a:r>
              <a:rPr lang="en-US" dirty="0" err="1" smtClean="0"/>
              <a:t>Gya</a:t>
            </a:r>
            <a:r>
              <a:rPr lang="en-US" dirty="0" smtClean="0"/>
              <a:t>       </a:t>
            </a:r>
            <a:r>
              <a:rPr lang="en-US" dirty="0" err="1" smtClean="0"/>
              <a:t>Gye</a:t>
            </a:r>
            <a:r>
              <a:rPr lang="en-US" dirty="0" smtClean="0"/>
              <a:t>      </a:t>
            </a:r>
            <a:r>
              <a:rPr lang="en-US" dirty="0" err="1" smtClean="0"/>
              <a:t>Gyo</a:t>
            </a:r>
            <a:r>
              <a:rPr lang="en-US" dirty="0" smtClean="0"/>
              <a:t>   </a:t>
            </a:r>
            <a:r>
              <a:rPr lang="en-US" dirty="0" err="1" smtClean="0"/>
              <a:t>Gyu</a:t>
            </a:r>
            <a:endParaRPr lang="en-US" dirty="0" smtClean="0"/>
          </a:p>
          <a:p>
            <a:r>
              <a:rPr lang="en-US" dirty="0" err="1" smtClean="0"/>
              <a:t>Kya</a:t>
            </a:r>
            <a:r>
              <a:rPr lang="en-US" dirty="0" smtClean="0"/>
              <a:t>        </a:t>
            </a:r>
            <a:r>
              <a:rPr lang="en-US" dirty="0" err="1" smtClean="0"/>
              <a:t>Kye</a:t>
            </a:r>
            <a:r>
              <a:rPr lang="en-US" dirty="0" smtClean="0"/>
              <a:t>       </a:t>
            </a:r>
            <a:r>
              <a:rPr lang="en-US" dirty="0" err="1" smtClean="0"/>
              <a:t>Kyo</a:t>
            </a:r>
            <a:r>
              <a:rPr lang="en-US" dirty="0" smtClean="0"/>
              <a:t>    </a:t>
            </a:r>
            <a:r>
              <a:rPr lang="en-US" dirty="0" err="1" smtClean="0"/>
              <a:t>Kyu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447800" y="1524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667000" y="2286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3733800" y="1524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4800600" y="2286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447800" y="7620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667000" y="7620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3810000" y="8382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4800600" y="7620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676400" y="13716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819400" y="13716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3962400" y="13716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29200" y="13716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524000" y="19812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743200" y="19812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3886200" y="19812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5029200" y="19812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524000" y="25146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743200" y="25146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3886200" y="25908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4953000" y="25146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600200" y="31242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2895600" y="31242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3962400" y="3048000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4953000" y="31242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600200" y="37338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2819400" y="3657600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3962400" y="3733800"/>
            <a:ext cx="304800" cy="3048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49530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6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9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7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0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6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6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0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8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9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4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7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48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648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55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711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45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8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0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7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397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175</Words>
  <Application>Microsoft Office PowerPoint</Application>
  <PresentationFormat>On-screen Show (4:3)</PresentationFormat>
  <Paragraphs>20</Paragraphs>
  <Slides>3</Slides>
  <Notes>0</Notes>
  <HiddenSlides>0</HiddenSlides>
  <MMClips>72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Consonant- semi vowel- vowel syllables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Consonant- semi vowel- vowel syllables</dc:title>
  <dc:creator>User</dc:creator>
  <cp:lastModifiedBy>Margaret Nankinga</cp:lastModifiedBy>
  <cp:revision>36</cp:revision>
  <dcterms:created xsi:type="dcterms:W3CDTF">2019-09-29T12:17:52Z</dcterms:created>
  <dcterms:modified xsi:type="dcterms:W3CDTF">2019-10-14T15:56:42Z</dcterms:modified>
</cp:coreProperties>
</file>