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80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CB543-8675-4833-9313-4F71167BFFA7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670B0-53E0-4EEF-A222-CA39ECE03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670B0-53E0-4EEF-A222-CA39ECE03A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670B0-53E0-4EEF-A222-CA39ECE03A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745E7-63C4-4119-A3F2-03DBDFF847AF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CA2EB-8F95-4732-8F89-D1800E0FF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3.wav"/><Relationship Id="rId7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4.png"/><Relationship Id="rId4" Type="http://schemas.openxmlformats.org/officeDocument/2006/relationships/audio" Target="../media/audio4.wav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audio" Target="../media/audio5.wav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audio" Target="../media/audio8.wav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4.wav"/><Relationship Id="rId2" Type="http://schemas.openxmlformats.org/officeDocument/2006/relationships/audio" Target="../media/audio13.wav"/><Relationship Id="rId1" Type="http://schemas.openxmlformats.org/officeDocument/2006/relationships/audio" Target="../media/audio12.wav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5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audio" Target="../media/audio18.wav"/><Relationship Id="rId7" Type="http://schemas.openxmlformats.org/officeDocument/2006/relationships/slideLayout" Target="../slideLayouts/slideLayout2.xml"/><Relationship Id="rId2" Type="http://schemas.openxmlformats.org/officeDocument/2006/relationships/audio" Target="../media/audio17.wav"/><Relationship Id="rId1" Type="http://schemas.openxmlformats.org/officeDocument/2006/relationships/audio" Target="../media/audio16.wav"/><Relationship Id="rId6" Type="http://schemas.openxmlformats.org/officeDocument/2006/relationships/audio" Target="../media/audio21.wav"/><Relationship Id="rId11" Type="http://schemas.openxmlformats.org/officeDocument/2006/relationships/image" Target="../media/image1.png"/><Relationship Id="rId5" Type="http://schemas.openxmlformats.org/officeDocument/2006/relationships/audio" Target="../media/audio20.wav"/><Relationship Id="rId10" Type="http://schemas.openxmlformats.org/officeDocument/2006/relationships/image" Target="../media/image6.png"/><Relationship Id="rId4" Type="http://schemas.openxmlformats.org/officeDocument/2006/relationships/audio" Target="../media/audio19.wav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BUILDING SIMPLE SENTENCES WITH THE KI- BI NOUN CLASS SUBJECTS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162800" cy="41910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Nouns in </a:t>
            </a:r>
            <a:r>
              <a:rPr lang="en-US" dirty="0" err="1" smtClean="0">
                <a:solidFill>
                  <a:schemeClr val="tx1"/>
                </a:solidFill>
              </a:rPr>
              <a:t>Ki</a:t>
            </a:r>
            <a:r>
              <a:rPr lang="en-US" dirty="0" smtClean="0">
                <a:solidFill>
                  <a:schemeClr val="tx1"/>
                </a:solidFill>
              </a:rPr>
              <a:t>- Bi </a:t>
            </a:r>
            <a:r>
              <a:rPr lang="en-US" dirty="0" smtClean="0">
                <a:solidFill>
                  <a:schemeClr val="tx1"/>
                </a:solidFill>
              </a:rPr>
              <a:t>class are those nouns with prefix </a:t>
            </a:r>
            <a:r>
              <a:rPr lang="en-US" dirty="0" smtClean="0">
                <a:solidFill>
                  <a:schemeClr val="tx1"/>
                </a:solidFill>
              </a:rPr>
              <a:t>‘</a:t>
            </a:r>
            <a:r>
              <a:rPr lang="en-US" dirty="0" err="1" smtClean="0">
                <a:solidFill>
                  <a:schemeClr val="tx1"/>
                </a:solidFill>
              </a:rPr>
              <a:t>Ki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smtClean="0">
                <a:solidFill>
                  <a:schemeClr val="tx1"/>
                </a:solidFill>
              </a:rPr>
              <a:t>added </a:t>
            </a:r>
            <a:r>
              <a:rPr lang="en-US" dirty="0" smtClean="0">
                <a:solidFill>
                  <a:schemeClr val="tx1"/>
                </a:solidFill>
              </a:rPr>
              <a:t>to the root of the noun in singular, while </a:t>
            </a:r>
            <a:r>
              <a:rPr lang="en-US" dirty="0" smtClean="0">
                <a:solidFill>
                  <a:schemeClr val="tx1"/>
                </a:solidFill>
              </a:rPr>
              <a:t>in plural</a:t>
            </a:r>
            <a:r>
              <a:rPr lang="en-US" dirty="0" smtClean="0">
                <a:solidFill>
                  <a:schemeClr val="tx1"/>
                </a:solidFill>
              </a:rPr>
              <a:t>, prefix </a:t>
            </a:r>
            <a:r>
              <a:rPr lang="en-US" dirty="0" smtClean="0">
                <a:solidFill>
                  <a:schemeClr val="tx1"/>
                </a:solidFill>
              </a:rPr>
              <a:t>‘Bi’ </a:t>
            </a:r>
            <a:r>
              <a:rPr lang="en-US" dirty="0" smtClean="0">
                <a:solidFill>
                  <a:schemeClr val="tx1"/>
                </a:solidFill>
              </a:rPr>
              <a:t>is added to the root of the </a:t>
            </a:r>
            <a:r>
              <a:rPr lang="en-US" dirty="0" smtClean="0">
                <a:solidFill>
                  <a:schemeClr val="tx1"/>
                </a:solidFill>
              </a:rPr>
              <a:t>noun for their formation.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Examples: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Ki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bbo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Kibbo</a:t>
            </a:r>
            <a:r>
              <a:rPr lang="en-US" dirty="0" smtClean="0">
                <a:solidFill>
                  <a:schemeClr val="tx1"/>
                </a:solidFill>
              </a:rPr>
              <a:t>                               Basket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Ki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kapu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Kikapu</a:t>
            </a:r>
            <a:r>
              <a:rPr lang="en-US" dirty="0" smtClean="0">
                <a:solidFill>
                  <a:schemeClr val="tx1"/>
                </a:solidFill>
              </a:rPr>
              <a:t>                         </a:t>
            </a:r>
            <a:r>
              <a:rPr lang="en-US" dirty="0" smtClean="0">
                <a:solidFill>
                  <a:schemeClr val="tx1"/>
                </a:solidFill>
              </a:rPr>
              <a:t>Straw satchel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Ki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tabo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Kitabo</a:t>
            </a:r>
            <a:r>
              <a:rPr lang="en-US" dirty="0" smtClean="0">
                <a:solidFill>
                  <a:schemeClr val="tx1"/>
                </a:solidFill>
              </a:rPr>
              <a:t>                             Book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Ki</a:t>
            </a:r>
            <a:r>
              <a:rPr lang="en-US" dirty="0" smtClean="0">
                <a:solidFill>
                  <a:schemeClr val="tx1"/>
                </a:solidFill>
              </a:rPr>
              <a:t> + be = </a:t>
            </a:r>
            <a:r>
              <a:rPr lang="en-US" dirty="0" err="1" smtClean="0">
                <a:solidFill>
                  <a:schemeClr val="tx1"/>
                </a:solidFill>
              </a:rPr>
              <a:t>Kibe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Fox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7"/>
          <a:stretch>
            <a:fillRect/>
          </a:stretch>
        </p:blipFill>
        <p:spPr>
          <a:xfrm>
            <a:off x="3810000" y="35052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8"/>
          <a:stretch>
            <a:fillRect/>
          </a:stretch>
        </p:blipFill>
        <p:spPr>
          <a:xfrm>
            <a:off x="4038600" y="40386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9"/>
          <a:stretch>
            <a:fillRect/>
          </a:stretch>
        </p:blipFill>
        <p:spPr>
          <a:xfrm>
            <a:off x="3962400" y="44958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10"/>
          <a:stretch>
            <a:fillRect/>
          </a:stretch>
        </p:blipFill>
        <p:spPr>
          <a:xfrm>
            <a:off x="3657600" y="5029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32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56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58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When turning the above nouns to plural, you add prefix ‘Bi’ to the root of the noun.</a:t>
            </a:r>
          </a:p>
          <a:p>
            <a:pPr>
              <a:buNone/>
            </a:pPr>
            <a:r>
              <a:rPr lang="en-US" dirty="0" smtClean="0"/>
              <a:t>Bi + </a:t>
            </a:r>
            <a:r>
              <a:rPr lang="en-US" dirty="0" err="1" smtClean="0"/>
              <a:t>bbo</a:t>
            </a:r>
            <a:r>
              <a:rPr lang="en-US" dirty="0" smtClean="0"/>
              <a:t> = </a:t>
            </a:r>
            <a:r>
              <a:rPr lang="en-US" dirty="0" err="1" smtClean="0"/>
              <a:t>Bibbo</a:t>
            </a:r>
            <a:r>
              <a:rPr lang="en-US" dirty="0" smtClean="0"/>
              <a:t>                                 Baskets</a:t>
            </a:r>
          </a:p>
          <a:p>
            <a:pPr>
              <a:buNone/>
            </a:pPr>
            <a:r>
              <a:rPr lang="en-US" dirty="0" smtClean="0"/>
              <a:t>Bi + </a:t>
            </a:r>
            <a:r>
              <a:rPr lang="en-US" dirty="0" err="1" smtClean="0"/>
              <a:t>kapu</a:t>
            </a:r>
            <a:r>
              <a:rPr lang="en-US" dirty="0" smtClean="0"/>
              <a:t> = </a:t>
            </a:r>
            <a:r>
              <a:rPr lang="en-US" dirty="0" err="1" smtClean="0"/>
              <a:t>Bikapu</a:t>
            </a:r>
            <a:r>
              <a:rPr lang="en-US" dirty="0" smtClean="0"/>
              <a:t>                             Straw satchels</a:t>
            </a:r>
          </a:p>
          <a:p>
            <a:pPr>
              <a:buNone/>
            </a:pPr>
            <a:r>
              <a:rPr lang="en-US" dirty="0" smtClean="0"/>
              <a:t>Bi + </a:t>
            </a:r>
            <a:r>
              <a:rPr lang="en-US" dirty="0" err="1" smtClean="0"/>
              <a:t>tabo</a:t>
            </a:r>
            <a:r>
              <a:rPr lang="en-US" dirty="0" smtClean="0"/>
              <a:t>  = </a:t>
            </a:r>
            <a:r>
              <a:rPr lang="en-US" dirty="0" err="1" smtClean="0"/>
              <a:t>Bitabo</a:t>
            </a:r>
            <a:r>
              <a:rPr lang="en-US" dirty="0" smtClean="0"/>
              <a:t>                              Books</a:t>
            </a:r>
          </a:p>
          <a:p>
            <a:pPr>
              <a:buNone/>
            </a:pPr>
            <a:r>
              <a:rPr lang="en-US" dirty="0" smtClean="0"/>
              <a:t>Bi  + be     = </a:t>
            </a:r>
            <a:r>
              <a:rPr lang="en-US" dirty="0" err="1" smtClean="0"/>
              <a:t>Bibe</a:t>
            </a:r>
            <a:r>
              <a:rPr lang="en-US" dirty="0" smtClean="0"/>
              <a:t>                                  Foxes</a:t>
            </a:r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5"/>
          <a:stretch>
            <a:fillRect/>
          </a:stretch>
        </p:blipFill>
        <p:spPr>
          <a:xfrm>
            <a:off x="3352800" y="24384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/>
          <a:stretch>
            <a:fillRect/>
          </a:stretch>
        </p:blipFill>
        <p:spPr>
          <a:xfrm>
            <a:off x="3581400" y="30480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/>
          <a:stretch>
            <a:fillRect/>
          </a:stretch>
        </p:blipFill>
        <p:spPr>
          <a:xfrm>
            <a:off x="3276600" y="419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5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9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72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Forming simple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forming subject- predicate sentences with nouns in the </a:t>
            </a:r>
            <a:r>
              <a:rPr lang="en-US" dirty="0" err="1" smtClean="0"/>
              <a:t>Ki</a:t>
            </a:r>
            <a:r>
              <a:rPr lang="en-US" dirty="0" smtClean="0"/>
              <a:t>- Bi class, you add prefix ‘</a:t>
            </a:r>
            <a:r>
              <a:rPr lang="en-US" dirty="0" err="1" smtClean="0"/>
              <a:t>ki</a:t>
            </a:r>
            <a:r>
              <a:rPr lang="en-US" dirty="0" smtClean="0"/>
              <a:t>’ to the root of the verb.</a:t>
            </a:r>
          </a:p>
          <a:p>
            <a:r>
              <a:rPr lang="en-US" dirty="0" smtClean="0"/>
              <a:t>(E) </a:t>
            </a:r>
            <a:r>
              <a:rPr lang="en-US" dirty="0" err="1"/>
              <a:t>k</a:t>
            </a:r>
            <a:r>
              <a:rPr lang="en-US" dirty="0" err="1" smtClean="0"/>
              <a:t>itabo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smtClean="0"/>
              <a:t> + </a:t>
            </a:r>
            <a:r>
              <a:rPr lang="en-US" dirty="0" err="1" smtClean="0"/>
              <a:t>yulika</a:t>
            </a:r>
            <a:r>
              <a:rPr lang="en-US" dirty="0" smtClean="0"/>
              <a:t> – </a:t>
            </a:r>
            <a:r>
              <a:rPr lang="en-US" dirty="0" err="1" smtClean="0"/>
              <a:t>Ekitabo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err="1" smtClean="0"/>
              <a:t>yulika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  -The book is getting torn.</a:t>
            </a:r>
          </a:p>
          <a:p>
            <a:r>
              <a:rPr lang="en-US" dirty="0" smtClean="0"/>
              <a:t>(E) </a:t>
            </a:r>
            <a:r>
              <a:rPr lang="en-US" dirty="0" err="1" smtClean="0"/>
              <a:t>kikapu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smtClean="0"/>
              <a:t> + </a:t>
            </a:r>
            <a:r>
              <a:rPr lang="en-US" dirty="0" err="1" smtClean="0"/>
              <a:t>gwa</a:t>
            </a:r>
            <a:r>
              <a:rPr lang="en-US" dirty="0" smtClean="0"/>
              <a:t>   - </a:t>
            </a:r>
            <a:r>
              <a:rPr lang="en-US" dirty="0" err="1" smtClean="0"/>
              <a:t>Ekikapu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err="1" smtClean="0"/>
              <a:t>gwa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- The straw satchel is falling.</a:t>
            </a:r>
          </a:p>
          <a:p>
            <a:r>
              <a:rPr lang="en-US" dirty="0" smtClean="0"/>
              <a:t>(E) </a:t>
            </a:r>
            <a:r>
              <a:rPr lang="en-US" dirty="0" err="1" smtClean="0"/>
              <a:t>kibbo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toba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Ekibbo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err="1" smtClean="0"/>
              <a:t>toba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-The basket is getting wet.</a:t>
            </a:r>
          </a:p>
          <a:p>
            <a:r>
              <a:rPr lang="en-US" dirty="0" smtClean="0"/>
              <a:t>(E) </a:t>
            </a:r>
            <a:r>
              <a:rPr lang="en-US" dirty="0" err="1" smtClean="0"/>
              <a:t>kibe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smtClean="0"/>
              <a:t> + </a:t>
            </a:r>
            <a:r>
              <a:rPr lang="en-US" dirty="0" err="1" smtClean="0"/>
              <a:t>kaaba</a:t>
            </a:r>
            <a:r>
              <a:rPr lang="en-US" dirty="0" smtClean="0"/>
              <a:t> – </a:t>
            </a:r>
            <a:r>
              <a:rPr lang="en-US" dirty="0" err="1" smtClean="0"/>
              <a:t>Ekibe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err="1" smtClean="0"/>
              <a:t>kaaba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 -The fox is shrieking/ screaming.</a:t>
            </a:r>
          </a:p>
          <a:p>
            <a:endParaRPr lang="en-US" dirty="0"/>
          </a:p>
        </p:txBody>
      </p:sp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6934200" y="2286000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/>
          <a:stretch>
            <a:fillRect/>
          </a:stretch>
        </p:blipFill>
        <p:spPr>
          <a:xfrm>
            <a:off x="6629400" y="3276600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/>
          <a:stretch>
            <a:fillRect/>
          </a:stretch>
        </p:blipFill>
        <p:spPr>
          <a:xfrm>
            <a:off x="6400800" y="4191000"/>
            <a:ext cx="304800" cy="304800"/>
          </a:xfrm>
          <a:prstGeom prst="rect">
            <a:avLst/>
          </a:prstGeom>
        </p:spPr>
      </p:pic>
      <p:pic>
        <p:nvPicPr>
          <p:cNvPr id="10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6"/>
          <a:stretch>
            <a:fillRect/>
          </a:stretch>
        </p:blipFill>
        <p:spPr>
          <a:xfrm>
            <a:off x="6324600" y="4953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4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7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777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775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Plural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you change the subjects to plural, you will have to add prefix ‘bi’ to the root of the verb.</a:t>
            </a:r>
          </a:p>
          <a:p>
            <a:r>
              <a:rPr lang="en-US" dirty="0" smtClean="0"/>
              <a:t>Examples:</a:t>
            </a:r>
          </a:p>
          <a:p>
            <a:r>
              <a:rPr lang="en-US" dirty="0" smtClean="0"/>
              <a:t>(E) </a:t>
            </a:r>
            <a:r>
              <a:rPr lang="en-US" dirty="0" err="1"/>
              <a:t>b</a:t>
            </a:r>
            <a:r>
              <a:rPr lang="en-US" dirty="0" err="1" smtClean="0"/>
              <a:t>itabo</a:t>
            </a:r>
            <a:r>
              <a:rPr lang="en-US" dirty="0" smtClean="0"/>
              <a:t> 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+ </a:t>
            </a:r>
            <a:r>
              <a:rPr lang="en-US" dirty="0" err="1" smtClean="0"/>
              <a:t>yulika</a:t>
            </a:r>
            <a:r>
              <a:rPr lang="en-US" dirty="0" smtClean="0"/>
              <a:t> – </a:t>
            </a:r>
            <a:r>
              <a:rPr lang="en-US" dirty="0" err="1" smtClean="0"/>
              <a:t>Ebitabo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err="1" smtClean="0"/>
              <a:t>yulika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- The books are getting torn.</a:t>
            </a:r>
          </a:p>
          <a:p>
            <a:r>
              <a:rPr lang="en-US" dirty="0" smtClean="0"/>
              <a:t>(E) </a:t>
            </a:r>
            <a:r>
              <a:rPr lang="en-US" dirty="0" err="1" smtClean="0"/>
              <a:t>bikapu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+ </a:t>
            </a:r>
            <a:r>
              <a:rPr lang="en-US" dirty="0" err="1" smtClean="0"/>
              <a:t>gwa</a:t>
            </a:r>
            <a:r>
              <a:rPr lang="en-US" dirty="0" smtClean="0"/>
              <a:t>   - </a:t>
            </a:r>
            <a:r>
              <a:rPr lang="en-US" dirty="0" err="1" smtClean="0"/>
              <a:t>Ebikapu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err="1" smtClean="0"/>
              <a:t>gwa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- The straw satchels are falling.</a:t>
            </a:r>
          </a:p>
          <a:p>
            <a:r>
              <a:rPr lang="en-US" dirty="0" smtClean="0"/>
              <a:t>(E) </a:t>
            </a:r>
            <a:r>
              <a:rPr lang="en-US" dirty="0" err="1" smtClean="0"/>
              <a:t>bibbo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i  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toba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Ebibbo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err="1" smtClean="0"/>
              <a:t>toba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- The baskets are getting wet.</a:t>
            </a:r>
          </a:p>
          <a:p>
            <a:r>
              <a:rPr lang="en-US" dirty="0" smtClean="0"/>
              <a:t>(E) </a:t>
            </a:r>
            <a:r>
              <a:rPr lang="en-US" dirty="0" err="1" smtClean="0"/>
              <a:t>bibe</a:t>
            </a:r>
            <a:r>
              <a:rPr lang="en-US" dirty="0" smtClean="0"/>
              <a:t> 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+ </a:t>
            </a:r>
            <a:r>
              <a:rPr lang="en-US" dirty="0" err="1" smtClean="0"/>
              <a:t>kaaba</a:t>
            </a:r>
            <a:r>
              <a:rPr lang="en-US" dirty="0" smtClean="0"/>
              <a:t> – </a:t>
            </a:r>
            <a:r>
              <a:rPr lang="en-US" dirty="0" err="1" smtClean="0"/>
              <a:t>Ebibe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err="1" smtClean="0"/>
              <a:t>kaaba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-The foxes are shrieking/ screaming.</a:t>
            </a:r>
          </a:p>
          <a:p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7010400" y="23622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/>
          <a:stretch>
            <a:fillRect/>
          </a:stretch>
        </p:blipFill>
        <p:spPr>
          <a:xfrm>
            <a:off x="6705600" y="33528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/>
          <a:stretch>
            <a:fillRect/>
          </a:stretch>
        </p:blipFill>
        <p:spPr>
          <a:xfrm>
            <a:off x="6477000" y="42672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6"/>
          <a:stretch>
            <a:fillRect/>
          </a:stretch>
        </p:blipFill>
        <p:spPr>
          <a:xfrm>
            <a:off x="6553200" y="5181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682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756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63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a noun root begins with vowel ‘a’, the </a:t>
            </a:r>
          </a:p>
          <a:p>
            <a:r>
              <a:rPr lang="en-US" dirty="0" smtClean="0"/>
              <a:t>Prefix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smtClean="0"/>
              <a:t>+ a becomes ‘</a:t>
            </a:r>
            <a:r>
              <a:rPr lang="en-US" dirty="0" err="1" smtClean="0"/>
              <a:t>kya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smtClean="0"/>
              <a:t> + </a:t>
            </a:r>
            <a:r>
              <a:rPr lang="en-US" dirty="0" err="1" smtClean="0"/>
              <a:t>angwe</a:t>
            </a:r>
            <a:r>
              <a:rPr lang="en-US" dirty="0" smtClean="0"/>
              <a:t>  = </a:t>
            </a:r>
            <a:r>
              <a:rPr lang="en-US" dirty="0" err="1">
                <a:solidFill>
                  <a:srgbClr val="FF0000"/>
                </a:solidFill>
              </a:rPr>
              <a:t>K</a:t>
            </a:r>
            <a:r>
              <a:rPr lang="en-US" dirty="0" err="1" smtClean="0">
                <a:solidFill>
                  <a:srgbClr val="FF0000"/>
                </a:solidFill>
              </a:rPr>
              <a:t>ya</a:t>
            </a:r>
            <a:r>
              <a:rPr lang="en-US" dirty="0" err="1" smtClean="0"/>
              <a:t>ngwe</a:t>
            </a:r>
            <a:r>
              <a:rPr lang="en-US" dirty="0" smtClean="0"/>
              <a:t>              -  Sponge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smtClean="0"/>
              <a:t> + </a:t>
            </a:r>
            <a:r>
              <a:rPr lang="en-US" dirty="0" err="1" smtClean="0"/>
              <a:t>alo</a:t>
            </a:r>
            <a:r>
              <a:rPr lang="en-US" dirty="0" smtClean="0"/>
              <a:t>       = </a:t>
            </a:r>
            <a:r>
              <a:rPr lang="en-US" dirty="0" err="1">
                <a:solidFill>
                  <a:srgbClr val="FF0000"/>
                </a:solidFill>
              </a:rPr>
              <a:t>K</a:t>
            </a:r>
            <a:r>
              <a:rPr lang="en-US" dirty="0" err="1" smtClean="0">
                <a:solidFill>
                  <a:srgbClr val="FF0000"/>
                </a:solidFill>
              </a:rPr>
              <a:t>ya</a:t>
            </a:r>
            <a:r>
              <a:rPr lang="en-US" dirty="0" err="1" smtClean="0"/>
              <a:t>lo</a:t>
            </a:r>
            <a:r>
              <a:rPr lang="en-US" dirty="0" smtClean="0"/>
              <a:t>                     - Village</a:t>
            </a:r>
          </a:p>
          <a:p>
            <a:r>
              <a:rPr lang="en-US" dirty="0" smtClean="0"/>
              <a:t>When you turn them to plural, ‘bi’ the plural prefix  + a becomes ‘</a:t>
            </a:r>
            <a:r>
              <a:rPr lang="en-US" dirty="0" err="1" smtClean="0"/>
              <a:t>bya</a:t>
            </a:r>
            <a:r>
              <a:rPr lang="en-US" dirty="0" smtClean="0"/>
              <a:t>’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Bi</a:t>
            </a:r>
            <a:r>
              <a:rPr lang="en-US" dirty="0" smtClean="0"/>
              <a:t> + </a:t>
            </a:r>
            <a:r>
              <a:rPr lang="en-US" dirty="0" err="1" smtClean="0"/>
              <a:t>angwe</a:t>
            </a:r>
            <a:r>
              <a:rPr lang="en-US" dirty="0" smtClean="0"/>
              <a:t>  = </a:t>
            </a:r>
            <a:r>
              <a:rPr lang="en-US" dirty="0" err="1" smtClean="0">
                <a:solidFill>
                  <a:srgbClr val="FF0000"/>
                </a:solidFill>
              </a:rPr>
              <a:t>Bya</a:t>
            </a:r>
            <a:r>
              <a:rPr lang="en-US" dirty="0" err="1" smtClean="0"/>
              <a:t>ngwe</a:t>
            </a:r>
            <a:r>
              <a:rPr lang="en-US" dirty="0" smtClean="0"/>
              <a:t>              -  Sponges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Bi</a:t>
            </a:r>
            <a:r>
              <a:rPr lang="en-US" dirty="0" smtClean="0"/>
              <a:t> + </a:t>
            </a:r>
            <a:r>
              <a:rPr lang="en-US" dirty="0" err="1" smtClean="0"/>
              <a:t>alo</a:t>
            </a:r>
            <a:r>
              <a:rPr lang="en-US" dirty="0" smtClean="0"/>
              <a:t>        = </a:t>
            </a:r>
            <a:r>
              <a:rPr lang="en-US" dirty="0" err="1" smtClean="0">
                <a:solidFill>
                  <a:srgbClr val="FF0000"/>
                </a:solidFill>
              </a:rPr>
              <a:t>Bya</a:t>
            </a:r>
            <a:r>
              <a:rPr lang="en-US" dirty="0" err="1" smtClean="0"/>
              <a:t>lo</a:t>
            </a:r>
            <a:r>
              <a:rPr lang="en-US" dirty="0" smtClean="0"/>
              <a:t>                      -  </a:t>
            </a:r>
            <a:r>
              <a:rPr lang="en-US" dirty="0" smtClean="0"/>
              <a:t>Villages</a:t>
            </a:r>
          </a:p>
          <a:p>
            <a:r>
              <a:rPr lang="en-US" dirty="0" err="1" smtClean="0"/>
              <a:t>Ebyangwe</a:t>
            </a:r>
            <a:r>
              <a:rPr lang="en-US" dirty="0" smtClean="0"/>
              <a:t> </a:t>
            </a:r>
            <a:r>
              <a:rPr lang="en-US" dirty="0" err="1" smtClean="0"/>
              <a:t>bikuuta</a:t>
            </a:r>
            <a:r>
              <a:rPr lang="en-US" dirty="0" smtClean="0"/>
              <a:t>.          Sponges scrub. </a:t>
            </a:r>
          </a:p>
          <a:p>
            <a:r>
              <a:rPr lang="en-US" dirty="0" err="1" smtClean="0"/>
              <a:t>Ebyalo</a:t>
            </a:r>
            <a:r>
              <a:rPr lang="en-US" dirty="0" smtClean="0"/>
              <a:t> </a:t>
            </a:r>
            <a:r>
              <a:rPr lang="en-US" dirty="0" err="1" smtClean="0"/>
              <a:t>bikyuse</a:t>
            </a:r>
            <a:r>
              <a:rPr lang="en-US" dirty="0" smtClean="0"/>
              <a:t>.                 Villages have changed.</a:t>
            </a:r>
            <a:endParaRPr lang="en-US" dirty="0" smtClean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9"/>
          <a:stretch>
            <a:fillRect/>
          </a:stretch>
        </p:blipFill>
        <p:spPr>
          <a:xfrm>
            <a:off x="4648200" y="25908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9"/>
          <a:stretch>
            <a:fillRect/>
          </a:stretch>
        </p:blipFill>
        <p:spPr>
          <a:xfrm>
            <a:off x="3886200" y="30480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9"/>
          <a:stretch>
            <a:fillRect/>
          </a:stretch>
        </p:blipFill>
        <p:spPr>
          <a:xfrm>
            <a:off x="4495800" y="43434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9"/>
          <a:stretch>
            <a:fillRect/>
          </a:stretch>
        </p:blipFill>
        <p:spPr>
          <a:xfrm>
            <a:off x="3886200" y="4876800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5" name="Recorded Sound"/>
          </p:nvPr>
        </p:nvPicPr>
        <p:blipFill>
          <a:blip r:embed="rId10"/>
          <a:stretch>
            <a:fillRect/>
          </a:stretch>
        </p:blipFill>
        <p:spPr>
          <a:xfrm>
            <a:off x="3962400" y="5257800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6" name="Recorded Sound"/>
          </p:nvPr>
        </p:nvPicPr>
        <p:blipFill>
          <a:blip r:embed="rId11"/>
          <a:stretch>
            <a:fillRect/>
          </a:stretch>
        </p:blipFill>
        <p:spPr>
          <a:xfrm>
            <a:off x="3505200" y="5791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19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6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616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804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78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422</Words>
  <Application>Microsoft Office PowerPoint</Application>
  <PresentationFormat>On-screen Show (4:3)</PresentationFormat>
  <Paragraphs>47</Paragraphs>
  <Slides>5</Slides>
  <Notes>2</Notes>
  <HiddenSlides>0</HiddenSlides>
  <MMClips>21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BUILDING SIMPLE SENTENCES WITH THE KI- BI NOUN CLASS SUBJECTS</vt:lpstr>
      <vt:lpstr>Plural</vt:lpstr>
      <vt:lpstr>Forming simple sentences</vt:lpstr>
      <vt:lpstr>Plural</vt:lpstr>
      <vt:lpstr>Note: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SIMPLE SENTENCES WITH THE KI- BI NOUN CLASS SUBJECTS</dc:title>
  <dc:creator>User</dc:creator>
  <cp:lastModifiedBy>User</cp:lastModifiedBy>
  <cp:revision>33</cp:revision>
  <dcterms:created xsi:type="dcterms:W3CDTF">2021-07-23T06:15:16Z</dcterms:created>
  <dcterms:modified xsi:type="dcterms:W3CDTF">2021-07-23T11:05:32Z</dcterms:modified>
</cp:coreProperties>
</file>